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7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2"/>
    <p:restoredTop sz="96327"/>
  </p:normalViewPr>
  <p:slideViewPr>
    <p:cSldViewPr snapToGrid="0">
      <p:cViewPr varScale="1">
        <p:scale>
          <a:sx n="146" d="100"/>
          <a:sy n="146" d="100"/>
        </p:scale>
        <p:origin x="18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1FF1F-D684-4600-B052-6D1C14C762D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DD8FA8-5ACD-46CD-8C7F-EDA554517D04}">
      <dgm:prSet/>
      <dgm:spPr/>
      <dgm:t>
        <a:bodyPr/>
        <a:lstStyle/>
        <a:p>
          <a:pPr algn="l"/>
          <a:r>
            <a:rPr lang="en-US" dirty="0"/>
            <a:t>Writer/Teacher compared to Technical Writer</a:t>
          </a:r>
        </a:p>
      </dgm:t>
    </dgm:pt>
    <dgm:pt modelId="{26410D24-4259-4B1D-A975-2A387F4BAED1}" type="parTrans" cxnId="{24159064-E299-44BB-863B-25E4261E1532}">
      <dgm:prSet/>
      <dgm:spPr/>
      <dgm:t>
        <a:bodyPr/>
        <a:lstStyle/>
        <a:p>
          <a:endParaRPr lang="en-US"/>
        </a:p>
      </dgm:t>
    </dgm:pt>
    <dgm:pt modelId="{69BAA1E1-F8E0-4E11-8057-497B85B506CB}" type="sibTrans" cxnId="{24159064-E299-44BB-863B-25E4261E1532}">
      <dgm:prSet/>
      <dgm:spPr/>
      <dgm:t>
        <a:bodyPr/>
        <a:lstStyle/>
        <a:p>
          <a:endParaRPr lang="en-US"/>
        </a:p>
      </dgm:t>
    </dgm:pt>
    <dgm:pt modelId="{F49D15AE-D611-4A01-9746-1A3D6A1B56AD}">
      <dgm:prSet/>
      <dgm:spPr/>
      <dgm:t>
        <a:bodyPr/>
        <a:lstStyle/>
        <a:p>
          <a:pPr algn="l"/>
          <a:r>
            <a:rPr lang="en-US" dirty="0"/>
            <a:t>Why are programs important? </a:t>
          </a:r>
        </a:p>
      </dgm:t>
    </dgm:pt>
    <dgm:pt modelId="{8DE15788-5482-435F-9899-9B5B293259C9}" type="parTrans" cxnId="{A0E362C3-1240-4F53-A94F-FE80C4827DF5}">
      <dgm:prSet/>
      <dgm:spPr/>
      <dgm:t>
        <a:bodyPr/>
        <a:lstStyle/>
        <a:p>
          <a:endParaRPr lang="en-US"/>
        </a:p>
      </dgm:t>
    </dgm:pt>
    <dgm:pt modelId="{86F72EC7-24C4-48A5-9C99-C3C1D2543BA6}" type="sibTrans" cxnId="{A0E362C3-1240-4F53-A94F-FE80C4827DF5}">
      <dgm:prSet/>
      <dgm:spPr/>
      <dgm:t>
        <a:bodyPr/>
        <a:lstStyle/>
        <a:p>
          <a:endParaRPr lang="en-US"/>
        </a:p>
      </dgm:t>
    </dgm:pt>
    <dgm:pt modelId="{0774FB10-6FE6-4E42-9EB9-96F4940E6DFE}">
      <dgm:prSet/>
      <dgm:spPr/>
      <dgm:t>
        <a:bodyPr/>
        <a:lstStyle/>
        <a:p>
          <a:pPr algn="l"/>
          <a:r>
            <a:rPr lang="en-US" dirty="0"/>
            <a:t>What is missed by focusing on programs? </a:t>
          </a:r>
        </a:p>
      </dgm:t>
    </dgm:pt>
    <dgm:pt modelId="{177BF421-A8C7-4018-9E6D-46EBA9B99C74}" type="parTrans" cxnId="{77B22D42-81C9-4D89-9330-1C1FA17F1F5C}">
      <dgm:prSet/>
      <dgm:spPr/>
      <dgm:t>
        <a:bodyPr/>
        <a:lstStyle/>
        <a:p>
          <a:endParaRPr lang="en-US"/>
        </a:p>
      </dgm:t>
    </dgm:pt>
    <dgm:pt modelId="{BB6F3DD4-0F4D-4D28-B45E-1BA6BC91F070}" type="sibTrans" cxnId="{77B22D42-81C9-4D89-9330-1C1FA17F1F5C}">
      <dgm:prSet/>
      <dgm:spPr/>
      <dgm:t>
        <a:bodyPr/>
        <a:lstStyle/>
        <a:p>
          <a:endParaRPr lang="en-US"/>
        </a:p>
      </dgm:t>
    </dgm:pt>
    <dgm:pt modelId="{729E674C-8CF9-4F40-A706-3F187E889D46}" type="pres">
      <dgm:prSet presAssocID="{F301FF1F-D684-4600-B052-6D1C14C762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936633-244C-9E45-8F95-337632DF027C}" type="pres">
      <dgm:prSet presAssocID="{D5DD8FA8-5ACD-46CD-8C7F-EDA554517D04}" presName="hierRoot1" presStyleCnt="0"/>
      <dgm:spPr/>
    </dgm:pt>
    <dgm:pt modelId="{9ED4F8AF-EC27-2C4D-9EC5-69C6D4B74DA3}" type="pres">
      <dgm:prSet presAssocID="{D5DD8FA8-5ACD-46CD-8C7F-EDA554517D04}" presName="composite" presStyleCnt="0"/>
      <dgm:spPr/>
    </dgm:pt>
    <dgm:pt modelId="{74967838-E654-7A4E-93AB-7D2C5E9CEF64}" type="pres">
      <dgm:prSet presAssocID="{D5DD8FA8-5ACD-46CD-8C7F-EDA554517D04}" presName="background" presStyleLbl="node0" presStyleIdx="0" presStyleCnt="3"/>
      <dgm:spPr/>
    </dgm:pt>
    <dgm:pt modelId="{A41355C2-E838-5A49-8B6E-23E1D0020135}" type="pres">
      <dgm:prSet presAssocID="{D5DD8FA8-5ACD-46CD-8C7F-EDA554517D04}" presName="text" presStyleLbl="fgAcc0" presStyleIdx="0" presStyleCnt="3">
        <dgm:presLayoutVars>
          <dgm:chPref val="3"/>
        </dgm:presLayoutVars>
      </dgm:prSet>
      <dgm:spPr/>
    </dgm:pt>
    <dgm:pt modelId="{F3B92D5B-6639-EE4E-8D79-89EF858514E8}" type="pres">
      <dgm:prSet presAssocID="{D5DD8FA8-5ACD-46CD-8C7F-EDA554517D04}" presName="hierChild2" presStyleCnt="0"/>
      <dgm:spPr/>
    </dgm:pt>
    <dgm:pt modelId="{6C57CD69-72C7-8743-AEB2-F66E9C228E16}" type="pres">
      <dgm:prSet presAssocID="{F49D15AE-D611-4A01-9746-1A3D6A1B56AD}" presName="hierRoot1" presStyleCnt="0"/>
      <dgm:spPr/>
    </dgm:pt>
    <dgm:pt modelId="{A3D9DBE4-117D-A346-9DC1-4ECB220D7153}" type="pres">
      <dgm:prSet presAssocID="{F49D15AE-D611-4A01-9746-1A3D6A1B56AD}" presName="composite" presStyleCnt="0"/>
      <dgm:spPr/>
    </dgm:pt>
    <dgm:pt modelId="{1195CE47-D619-9245-A31C-F0822D624D28}" type="pres">
      <dgm:prSet presAssocID="{F49D15AE-D611-4A01-9746-1A3D6A1B56AD}" presName="background" presStyleLbl="node0" presStyleIdx="1" presStyleCnt="3"/>
      <dgm:spPr/>
    </dgm:pt>
    <dgm:pt modelId="{8922E7B1-6AFD-7B4D-A2AE-EB6A83BC4A41}" type="pres">
      <dgm:prSet presAssocID="{F49D15AE-D611-4A01-9746-1A3D6A1B56AD}" presName="text" presStyleLbl="fgAcc0" presStyleIdx="1" presStyleCnt="3">
        <dgm:presLayoutVars>
          <dgm:chPref val="3"/>
        </dgm:presLayoutVars>
      </dgm:prSet>
      <dgm:spPr/>
    </dgm:pt>
    <dgm:pt modelId="{382DB232-107A-AD49-820E-6C8524AA25B7}" type="pres">
      <dgm:prSet presAssocID="{F49D15AE-D611-4A01-9746-1A3D6A1B56AD}" presName="hierChild2" presStyleCnt="0"/>
      <dgm:spPr/>
    </dgm:pt>
    <dgm:pt modelId="{2CDF6F5D-991C-4D41-BCD3-E652A5177F75}" type="pres">
      <dgm:prSet presAssocID="{0774FB10-6FE6-4E42-9EB9-96F4940E6DFE}" presName="hierRoot1" presStyleCnt="0"/>
      <dgm:spPr/>
    </dgm:pt>
    <dgm:pt modelId="{0962F20D-7A58-8349-82AB-D590650CABB9}" type="pres">
      <dgm:prSet presAssocID="{0774FB10-6FE6-4E42-9EB9-96F4940E6DFE}" presName="composite" presStyleCnt="0"/>
      <dgm:spPr/>
    </dgm:pt>
    <dgm:pt modelId="{5914DFCA-8A29-364A-AA43-7C46D16C2A2F}" type="pres">
      <dgm:prSet presAssocID="{0774FB10-6FE6-4E42-9EB9-96F4940E6DFE}" presName="background" presStyleLbl="node0" presStyleIdx="2" presStyleCnt="3"/>
      <dgm:spPr/>
    </dgm:pt>
    <dgm:pt modelId="{B2292CD4-71F3-F348-9F56-1E58DA6CF021}" type="pres">
      <dgm:prSet presAssocID="{0774FB10-6FE6-4E42-9EB9-96F4940E6DFE}" presName="text" presStyleLbl="fgAcc0" presStyleIdx="2" presStyleCnt="3">
        <dgm:presLayoutVars>
          <dgm:chPref val="3"/>
        </dgm:presLayoutVars>
      </dgm:prSet>
      <dgm:spPr/>
    </dgm:pt>
    <dgm:pt modelId="{A34684E1-3C6D-D541-8B37-A9647A35D51A}" type="pres">
      <dgm:prSet presAssocID="{0774FB10-6FE6-4E42-9EB9-96F4940E6DFE}" presName="hierChild2" presStyleCnt="0"/>
      <dgm:spPr/>
    </dgm:pt>
  </dgm:ptLst>
  <dgm:cxnLst>
    <dgm:cxn modelId="{BA19DB09-C92A-EC4A-A21A-555B7CC566A8}" type="presOf" srcId="{F301FF1F-D684-4600-B052-6D1C14C762DE}" destId="{729E674C-8CF9-4F40-A706-3F187E889D46}" srcOrd="0" destOrd="0" presId="urn:microsoft.com/office/officeart/2005/8/layout/hierarchy1"/>
    <dgm:cxn modelId="{77B22D42-81C9-4D89-9330-1C1FA17F1F5C}" srcId="{F301FF1F-D684-4600-B052-6D1C14C762DE}" destId="{0774FB10-6FE6-4E42-9EB9-96F4940E6DFE}" srcOrd="2" destOrd="0" parTransId="{177BF421-A8C7-4018-9E6D-46EBA9B99C74}" sibTransId="{BB6F3DD4-0F4D-4D28-B45E-1BA6BC91F070}"/>
    <dgm:cxn modelId="{FCC9514B-A8F8-1D41-A675-87C6641E782A}" type="presOf" srcId="{0774FB10-6FE6-4E42-9EB9-96F4940E6DFE}" destId="{B2292CD4-71F3-F348-9F56-1E58DA6CF021}" srcOrd="0" destOrd="0" presId="urn:microsoft.com/office/officeart/2005/8/layout/hierarchy1"/>
    <dgm:cxn modelId="{24159064-E299-44BB-863B-25E4261E1532}" srcId="{F301FF1F-D684-4600-B052-6D1C14C762DE}" destId="{D5DD8FA8-5ACD-46CD-8C7F-EDA554517D04}" srcOrd="0" destOrd="0" parTransId="{26410D24-4259-4B1D-A975-2A387F4BAED1}" sibTransId="{69BAA1E1-F8E0-4E11-8057-497B85B506CB}"/>
    <dgm:cxn modelId="{612A4A83-C292-7F4B-8BD0-87311D961D76}" type="presOf" srcId="{F49D15AE-D611-4A01-9746-1A3D6A1B56AD}" destId="{8922E7B1-6AFD-7B4D-A2AE-EB6A83BC4A41}" srcOrd="0" destOrd="0" presId="urn:microsoft.com/office/officeart/2005/8/layout/hierarchy1"/>
    <dgm:cxn modelId="{A0E362C3-1240-4F53-A94F-FE80C4827DF5}" srcId="{F301FF1F-D684-4600-B052-6D1C14C762DE}" destId="{F49D15AE-D611-4A01-9746-1A3D6A1B56AD}" srcOrd="1" destOrd="0" parTransId="{8DE15788-5482-435F-9899-9B5B293259C9}" sibTransId="{86F72EC7-24C4-48A5-9C99-C3C1D2543BA6}"/>
    <dgm:cxn modelId="{4CAFCFF0-8A26-3C46-AA1B-39EC284D2655}" type="presOf" srcId="{D5DD8FA8-5ACD-46CD-8C7F-EDA554517D04}" destId="{A41355C2-E838-5A49-8B6E-23E1D0020135}" srcOrd="0" destOrd="0" presId="urn:microsoft.com/office/officeart/2005/8/layout/hierarchy1"/>
    <dgm:cxn modelId="{84B86807-739D-6540-BAEA-9DC0EBB9D544}" type="presParOf" srcId="{729E674C-8CF9-4F40-A706-3F187E889D46}" destId="{08936633-244C-9E45-8F95-337632DF027C}" srcOrd="0" destOrd="0" presId="urn:microsoft.com/office/officeart/2005/8/layout/hierarchy1"/>
    <dgm:cxn modelId="{1D87E672-A4BA-3A45-BB06-B4858CF35F7B}" type="presParOf" srcId="{08936633-244C-9E45-8F95-337632DF027C}" destId="{9ED4F8AF-EC27-2C4D-9EC5-69C6D4B74DA3}" srcOrd="0" destOrd="0" presId="urn:microsoft.com/office/officeart/2005/8/layout/hierarchy1"/>
    <dgm:cxn modelId="{7261A243-F895-A348-9756-1D6DDD62F190}" type="presParOf" srcId="{9ED4F8AF-EC27-2C4D-9EC5-69C6D4B74DA3}" destId="{74967838-E654-7A4E-93AB-7D2C5E9CEF64}" srcOrd="0" destOrd="0" presId="urn:microsoft.com/office/officeart/2005/8/layout/hierarchy1"/>
    <dgm:cxn modelId="{93343335-83B4-A345-864C-7FCB98D7266E}" type="presParOf" srcId="{9ED4F8AF-EC27-2C4D-9EC5-69C6D4B74DA3}" destId="{A41355C2-E838-5A49-8B6E-23E1D0020135}" srcOrd="1" destOrd="0" presId="urn:microsoft.com/office/officeart/2005/8/layout/hierarchy1"/>
    <dgm:cxn modelId="{07BE269F-1EC6-BA4F-A19E-2C8707B12735}" type="presParOf" srcId="{08936633-244C-9E45-8F95-337632DF027C}" destId="{F3B92D5B-6639-EE4E-8D79-89EF858514E8}" srcOrd="1" destOrd="0" presId="urn:microsoft.com/office/officeart/2005/8/layout/hierarchy1"/>
    <dgm:cxn modelId="{EFBA9EFF-58DA-F44E-92E7-05E324D8470F}" type="presParOf" srcId="{729E674C-8CF9-4F40-A706-3F187E889D46}" destId="{6C57CD69-72C7-8743-AEB2-F66E9C228E16}" srcOrd="1" destOrd="0" presId="urn:microsoft.com/office/officeart/2005/8/layout/hierarchy1"/>
    <dgm:cxn modelId="{4BC19D67-605D-5C4B-B9EB-527F2A79C4C2}" type="presParOf" srcId="{6C57CD69-72C7-8743-AEB2-F66E9C228E16}" destId="{A3D9DBE4-117D-A346-9DC1-4ECB220D7153}" srcOrd="0" destOrd="0" presId="urn:microsoft.com/office/officeart/2005/8/layout/hierarchy1"/>
    <dgm:cxn modelId="{A58A76AF-C8DE-B54F-94DD-40F8B3F396EE}" type="presParOf" srcId="{A3D9DBE4-117D-A346-9DC1-4ECB220D7153}" destId="{1195CE47-D619-9245-A31C-F0822D624D28}" srcOrd="0" destOrd="0" presId="urn:microsoft.com/office/officeart/2005/8/layout/hierarchy1"/>
    <dgm:cxn modelId="{851CDCD5-043B-AB48-848E-0D0FD51A057C}" type="presParOf" srcId="{A3D9DBE4-117D-A346-9DC1-4ECB220D7153}" destId="{8922E7B1-6AFD-7B4D-A2AE-EB6A83BC4A41}" srcOrd="1" destOrd="0" presId="urn:microsoft.com/office/officeart/2005/8/layout/hierarchy1"/>
    <dgm:cxn modelId="{AE99E5B2-0249-4048-AA47-79F98E4CFAE1}" type="presParOf" srcId="{6C57CD69-72C7-8743-AEB2-F66E9C228E16}" destId="{382DB232-107A-AD49-820E-6C8524AA25B7}" srcOrd="1" destOrd="0" presId="urn:microsoft.com/office/officeart/2005/8/layout/hierarchy1"/>
    <dgm:cxn modelId="{5073A76F-9DFE-8244-BE8B-5A0EA97C0FF7}" type="presParOf" srcId="{729E674C-8CF9-4F40-A706-3F187E889D46}" destId="{2CDF6F5D-991C-4D41-BCD3-E652A5177F75}" srcOrd="2" destOrd="0" presId="urn:microsoft.com/office/officeart/2005/8/layout/hierarchy1"/>
    <dgm:cxn modelId="{01356420-4235-384B-A64C-4D28736845CD}" type="presParOf" srcId="{2CDF6F5D-991C-4D41-BCD3-E652A5177F75}" destId="{0962F20D-7A58-8349-82AB-D590650CABB9}" srcOrd="0" destOrd="0" presId="urn:microsoft.com/office/officeart/2005/8/layout/hierarchy1"/>
    <dgm:cxn modelId="{78906A05-0634-004E-92C3-47BCDB0EBDBE}" type="presParOf" srcId="{0962F20D-7A58-8349-82AB-D590650CABB9}" destId="{5914DFCA-8A29-364A-AA43-7C46D16C2A2F}" srcOrd="0" destOrd="0" presId="urn:microsoft.com/office/officeart/2005/8/layout/hierarchy1"/>
    <dgm:cxn modelId="{54ED08C8-06DA-2347-9C2D-6BDF3F8E8867}" type="presParOf" srcId="{0962F20D-7A58-8349-82AB-D590650CABB9}" destId="{B2292CD4-71F3-F348-9F56-1E58DA6CF021}" srcOrd="1" destOrd="0" presId="urn:microsoft.com/office/officeart/2005/8/layout/hierarchy1"/>
    <dgm:cxn modelId="{19C32ABC-F519-EC41-9521-62B7E874994B}" type="presParOf" srcId="{2CDF6F5D-991C-4D41-BCD3-E652A5177F75}" destId="{A34684E1-3C6D-D541-8B37-A9647A35D5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199147-EC45-4A12-977E-EE02F1458A5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E41C85-F7FE-4B63-A983-904EC2BE4185}">
      <dgm:prSet/>
      <dgm:spPr/>
      <dgm:t>
        <a:bodyPr/>
        <a:lstStyle/>
        <a:p>
          <a:r>
            <a:rPr lang="en-US"/>
            <a:t>FrameMaker</a:t>
          </a:r>
        </a:p>
      </dgm:t>
    </dgm:pt>
    <dgm:pt modelId="{915DEF6F-D103-46FB-B88B-0C2CD81EECD5}" type="parTrans" cxnId="{767DE7BF-311B-431C-86D9-C451ACEE2D83}">
      <dgm:prSet/>
      <dgm:spPr/>
      <dgm:t>
        <a:bodyPr/>
        <a:lstStyle/>
        <a:p>
          <a:endParaRPr lang="en-US"/>
        </a:p>
      </dgm:t>
    </dgm:pt>
    <dgm:pt modelId="{1D678F86-0420-4EC9-BBFD-231DA56681D0}" type="sibTrans" cxnId="{767DE7BF-311B-431C-86D9-C451ACEE2D83}">
      <dgm:prSet/>
      <dgm:spPr/>
      <dgm:t>
        <a:bodyPr/>
        <a:lstStyle/>
        <a:p>
          <a:endParaRPr lang="en-US"/>
        </a:p>
      </dgm:t>
    </dgm:pt>
    <dgm:pt modelId="{5D4193E3-35F6-4885-9D2D-570DB2E395CF}">
      <dgm:prSet/>
      <dgm:spPr/>
      <dgm:t>
        <a:bodyPr/>
        <a:lstStyle/>
        <a:p>
          <a:r>
            <a:rPr lang="en-US"/>
            <a:t>Madcap Flare</a:t>
          </a:r>
        </a:p>
      </dgm:t>
    </dgm:pt>
    <dgm:pt modelId="{F59CD290-9207-4E1F-A0E1-3CFA73569148}" type="parTrans" cxnId="{1C3AF0E4-6A9C-4D0D-BA0A-6DAF1EEC8DCC}">
      <dgm:prSet/>
      <dgm:spPr/>
      <dgm:t>
        <a:bodyPr/>
        <a:lstStyle/>
        <a:p>
          <a:endParaRPr lang="en-US"/>
        </a:p>
      </dgm:t>
    </dgm:pt>
    <dgm:pt modelId="{F98CAC7A-5349-4314-99C7-6E2D1511CB71}" type="sibTrans" cxnId="{1C3AF0E4-6A9C-4D0D-BA0A-6DAF1EEC8DCC}">
      <dgm:prSet/>
      <dgm:spPr/>
      <dgm:t>
        <a:bodyPr/>
        <a:lstStyle/>
        <a:p>
          <a:endParaRPr lang="en-US"/>
        </a:p>
      </dgm:t>
    </dgm:pt>
    <dgm:pt modelId="{A5B10211-6053-49D7-AE87-29D75B8A566C}">
      <dgm:prSet/>
      <dgm:spPr/>
      <dgm:t>
        <a:bodyPr/>
        <a:lstStyle/>
        <a:p>
          <a:r>
            <a:rPr lang="en-US"/>
            <a:t>Github</a:t>
          </a:r>
        </a:p>
      </dgm:t>
    </dgm:pt>
    <dgm:pt modelId="{7DB34156-BADB-4B7C-A772-45C3FB25B5A1}" type="parTrans" cxnId="{9D5BBFCD-81F9-464A-93C3-5EF2D5781F20}">
      <dgm:prSet/>
      <dgm:spPr/>
      <dgm:t>
        <a:bodyPr/>
        <a:lstStyle/>
        <a:p>
          <a:endParaRPr lang="en-US"/>
        </a:p>
      </dgm:t>
    </dgm:pt>
    <dgm:pt modelId="{AD0BD40B-2055-4736-AE7D-4C38469E1835}" type="sibTrans" cxnId="{9D5BBFCD-81F9-464A-93C3-5EF2D5781F20}">
      <dgm:prSet/>
      <dgm:spPr/>
      <dgm:t>
        <a:bodyPr/>
        <a:lstStyle/>
        <a:p>
          <a:endParaRPr lang="en-US"/>
        </a:p>
      </dgm:t>
    </dgm:pt>
    <dgm:pt modelId="{9C2CA996-C490-B04A-B6F3-A9C867FE3397}" type="pres">
      <dgm:prSet presAssocID="{CA199147-EC45-4A12-977E-EE02F1458A51}" presName="linear" presStyleCnt="0">
        <dgm:presLayoutVars>
          <dgm:animLvl val="lvl"/>
          <dgm:resizeHandles val="exact"/>
        </dgm:presLayoutVars>
      </dgm:prSet>
      <dgm:spPr/>
    </dgm:pt>
    <dgm:pt modelId="{9D74CB25-132C-4C47-9DF0-3C13C5B0D3B4}" type="pres">
      <dgm:prSet presAssocID="{7DE41C85-F7FE-4B63-A983-904EC2BE41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A94DAC-E6A6-404B-9A35-D465F0F41E04}" type="pres">
      <dgm:prSet presAssocID="{1D678F86-0420-4EC9-BBFD-231DA56681D0}" presName="spacer" presStyleCnt="0"/>
      <dgm:spPr/>
    </dgm:pt>
    <dgm:pt modelId="{23A6F2C3-4E33-2849-A331-F16D9A090127}" type="pres">
      <dgm:prSet presAssocID="{5D4193E3-35F6-4885-9D2D-570DB2E395C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0222DB6-8ECB-0742-BEA7-D893DE929713}" type="pres">
      <dgm:prSet presAssocID="{F98CAC7A-5349-4314-99C7-6E2D1511CB71}" presName="spacer" presStyleCnt="0"/>
      <dgm:spPr/>
    </dgm:pt>
    <dgm:pt modelId="{2636E95F-D9E1-4A45-BB52-6C91F10484D0}" type="pres">
      <dgm:prSet presAssocID="{A5B10211-6053-49D7-AE87-29D75B8A566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6C8962-5552-C549-9E08-36623897160E}" type="presOf" srcId="{7DE41C85-F7FE-4B63-A983-904EC2BE4185}" destId="{9D74CB25-132C-4C47-9DF0-3C13C5B0D3B4}" srcOrd="0" destOrd="0" presId="urn:microsoft.com/office/officeart/2005/8/layout/vList2"/>
    <dgm:cxn modelId="{9FC2AD6C-7F76-C642-A4AC-196588001C01}" type="presOf" srcId="{A5B10211-6053-49D7-AE87-29D75B8A566C}" destId="{2636E95F-D9E1-4A45-BB52-6C91F10484D0}" srcOrd="0" destOrd="0" presId="urn:microsoft.com/office/officeart/2005/8/layout/vList2"/>
    <dgm:cxn modelId="{C00B3DB3-D2CB-E944-BF43-0810C2B227BA}" type="presOf" srcId="{CA199147-EC45-4A12-977E-EE02F1458A51}" destId="{9C2CA996-C490-B04A-B6F3-A9C867FE3397}" srcOrd="0" destOrd="0" presId="urn:microsoft.com/office/officeart/2005/8/layout/vList2"/>
    <dgm:cxn modelId="{41B852B4-02B6-1347-95F8-7B97F17EAE1A}" type="presOf" srcId="{5D4193E3-35F6-4885-9D2D-570DB2E395CF}" destId="{23A6F2C3-4E33-2849-A331-F16D9A090127}" srcOrd="0" destOrd="0" presId="urn:microsoft.com/office/officeart/2005/8/layout/vList2"/>
    <dgm:cxn modelId="{767DE7BF-311B-431C-86D9-C451ACEE2D83}" srcId="{CA199147-EC45-4A12-977E-EE02F1458A51}" destId="{7DE41C85-F7FE-4B63-A983-904EC2BE4185}" srcOrd="0" destOrd="0" parTransId="{915DEF6F-D103-46FB-B88B-0C2CD81EECD5}" sibTransId="{1D678F86-0420-4EC9-BBFD-231DA56681D0}"/>
    <dgm:cxn modelId="{9D5BBFCD-81F9-464A-93C3-5EF2D5781F20}" srcId="{CA199147-EC45-4A12-977E-EE02F1458A51}" destId="{A5B10211-6053-49D7-AE87-29D75B8A566C}" srcOrd="2" destOrd="0" parTransId="{7DB34156-BADB-4B7C-A772-45C3FB25B5A1}" sibTransId="{AD0BD40B-2055-4736-AE7D-4C38469E1835}"/>
    <dgm:cxn modelId="{1C3AF0E4-6A9C-4D0D-BA0A-6DAF1EEC8DCC}" srcId="{CA199147-EC45-4A12-977E-EE02F1458A51}" destId="{5D4193E3-35F6-4885-9D2D-570DB2E395CF}" srcOrd="1" destOrd="0" parTransId="{F59CD290-9207-4E1F-A0E1-3CFA73569148}" sibTransId="{F98CAC7A-5349-4314-99C7-6E2D1511CB71}"/>
    <dgm:cxn modelId="{44E19649-9F7D-4146-A4D4-4D22B70DDB41}" type="presParOf" srcId="{9C2CA996-C490-B04A-B6F3-A9C867FE3397}" destId="{9D74CB25-132C-4C47-9DF0-3C13C5B0D3B4}" srcOrd="0" destOrd="0" presId="urn:microsoft.com/office/officeart/2005/8/layout/vList2"/>
    <dgm:cxn modelId="{EF95A710-6C22-E449-8817-CF329C6D3726}" type="presParOf" srcId="{9C2CA996-C490-B04A-B6F3-A9C867FE3397}" destId="{89A94DAC-E6A6-404B-9A35-D465F0F41E04}" srcOrd="1" destOrd="0" presId="urn:microsoft.com/office/officeart/2005/8/layout/vList2"/>
    <dgm:cxn modelId="{D71D9167-5E6D-EF48-9A64-AE7753287C9B}" type="presParOf" srcId="{9C2CA996-C490-B04A-B6F3-A9C867FE3397}" destId="{23A6F2C3-4E33-2849-A331-F16D9A090127}" srcOrd="2" destOrd="0" presId="urn:microsoft.com/office/officeart/2005/8/layout/vList2"/>
    <dgm:cxn modelId="{DC8BCA8B-8452-F843-A6AF-BD0999BB19E1}" type="presParOf" srcId="{9C2CA996-C490-B04A-B6F3-A9C867FE3397}" destId="{20222DB6-8ECB-0742-BEA7-D893DE929713}" srcOrd="3" destOrd="0" presId="urn:microsoft.com/office/officeart/2005/8/layout/vList2"/>
    <dgm:cxn modelId="{746195A8-02A6-484D-A7EA-A429BE322C70}" type="presParOf" srcId="{9C2CA996-C490-B04A-B6F3-A9C867FE3397}" destId="{2636E95F-D9E1-4A45-BB52-6C91F10484D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A93D51-C00A-492B-BC0C-55F361C5E99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EFC141-874F-4489-BA1E-42FA162C7496}">
      <dgm:prSet/>
      <dgm:spPr/>
      <dgm:t>
        <a:bodyPr/>
        <a:lstStyle/>
        <a:p>
          <a:r>
            <a:rPr lang="en-US" dirty="0"/>
            <a:t>Old, but still in use</a:t>
          </a:r>
        </a:p>
      </dgm:t>
    </dgm:pt>
    <dgm:pt modelId="{FB7E32C5-7856-4F36-B033-7B53C74FC3BE}" type="parTrans" cxnId="{831695ED-2159-4A48-98CE-76C85565D495}">
      <dgm:prSet/>
      <dgm:spPr/>
      <dgm:t>
        <a:bodyPr/>
        <a:lstStyle/>
        <a:p>
          <a:endParaRPr lang="en-US"/>
        </a:p>
      </dgm:t>
    </dgm:pt>
    <dgm:pt modelId="{96D7545F-9154-405E-92C9-428210DD563D}" type="sibTrans" cxnId="{831695ED-2159-4A48-98CE-76C85565D495}">
      <dgm:prSet/>
      <dgm:spPr/>
      <dgm:t>
        <a:bodyPr/>
        <a:lstStyle/>
        <a:p>
          <a:endParaRPr lang="en-US"/>
        </a:p>
      </dgm:t>
    </dgm:pt>
    <dgm:pt modelId="{F77DEB83-BC0D-406E-BFD9-FD0CC012B051}">
      <dgm:prSet/>
      <dgm:spPr/>
      <dgm:t>
        <a:bodyPr/>
        <a:lstStyle/>
        <a:p>
          <a:r>
            <a:rPr lang="en-US"/>
            <a:t>Only available on PCs</a:t>
          </a:r>
        </a:p>
      </dgm:t>
    </dgm:pt>
    <dgm:pt modelId="{96088DDC-195F-43AB-AF16-A7EAF9E02E6E}" type="parTrans" cxnId="{739750A4-DD3C-4B5F-90DE-522065BB45D4}">
      <dgm:prSet/>
      <dgm:spPr/>
      <dgm:t>
        <a:bodyPr/>
        <a:lstStyle/>
        <a:p>
          <a:endParaRPr lang="en-US"/>
        </a:p>
      </dgm:t>
    </dgm:pt>
    <dgm:pt modelId="{903FDA9E-9DF2-4769-B852-162F8554A93B}" type="sibTrans" cxnId="{739750A4-DD3C-4B5F-90DE-522065BB45D4}">
      <dgm:prSet/>
      <dgm:spPr/>
      <dgm:t>
        <a:bodyPr/>
        <a:lstStyle/>
        <a:p>
          <a:endParaRPr lang="en-US"/>
        </a:p>
      </dgm:t>
    </dgm:pt>
    <dgm:pt modelId="{8B56A02F-857E-4101-8471-F0655561DCFD}">
      <dgm:prSet/>
      <dgm:spPr/>
      <dgm:t>
        <a:bodyPr/>
        <a:lstStyle/>
        <a:p>
          <a:r>
            <a:rPr lang="en-US"/>
            <a:t>Does do conditional text</a:t>
          </a:r>
        </a:p>
      </dgm:t>
    </dgm:pt>
    <dgm:pt modelId="{99750083-4CD6-4CAE-8E00-C2FE882CBE79}" type="parTrans" cxnId="{235D452A-BA46-4466-AFDB-4085201EDA65}">
      <dgm:prSet/>
      <dgm:spPr/>
      <dgm:t>
        <a:bodyPr/>
        <a:lstStyle/>
        <a:p>
          <a:endParaRPr lang="en-US"/>
        </a:p>
      </dgm:t>
    </dgm:pt>
    <dgm:pt modelId="{8CA5E177-0E1F-4676-A4BA-5ECE60C6D75D}" type="sibTrans" cxnId="{235D452A-BA46-4466-AFDB-4085201EDA65}">
      <dgm:prSet/>
      <dgm:spPr/>
      <dgm:t>
        <a:bodyPr/>
        <a:lstStyle/>
        <a:p>
          <a:endParaRPr lang="en-US"/>
        </a:p>
      </dgm:t>
    </dgm:pt>
    <dgm:pt modelId="{D8E11B78-2408-4043-A817-560D464433D2}">
      <dgm:prSet/>
      <dgm:spPr/>
      <dgm:t>
        <a:bodyPr/>
        <a:lstStyle/>
        <a:p>
          <a:r>
            <a:rPr lang="en-US" dirty="0"/>
            <a:t>Clunky and not particularly user friendly</a:t>
          </a:r>
        </a:p>
      </dgm:t>
    </dgm:pt>
    <dgm:pt modelId="{A3FABFA0-7446-4667-AD43-C50F2BD7010F}" type="parTrans" cxnId="{1796A5A2-9FA9-477C-BC26-DC4C08893F87}">
      <dgm:prSet/>
      <dgm:spPr/>
      <dgm:t>
        <a:bodyPr/>
        <a:lstStyle/>
        <a:p>
          <a:endParaRPr lang="en-US"/>
        </a:p>
      </dgm:t>
    </dgm:pt>
    <dgm:pt modelId="{205E8FA9-5E23-4844-BDD0-49440769AF64}" type="sibTrans" cxnId="{1796A5A2-9FA9-477C-BC26-DC4C08893F87}">
      <dgm:prSet/>
      <dgm:spPr/>
      <dgm:t>
        <a:bodyPr/>
        <a:lstStyle/>
        <a:p>
          <a:endParaRPr lang="en-US"/>
        </a:p>
      </dgm:t>
    </dgm:pt>
    <dgm:pt modelId="{BAC473CE-D814-49D5-86D0-E1B56CDE9337}">
      <dgm:prSet/>
      <dgm:spPr/>
      <dgm:t>
        <a:bodyPr/>
        <a:lstStyle/>
        <a:p>
          <a:r>
            <a:rPr lang="en-US" dirty="0"/>
            <a:t>Not as good for design as InDesign</a:t>
          </a:r>
        </a:p>
      </dgm:t>
    </dgm:pt>
    <dgm:pt modelId="{AF6CF264-E2A8-4E38-829E-E0A8984F46AE}" type="parTrans" cxnId="{DFC7A906-19C1-40C9-8FEC-538B3E537D5E}">
      <dgm:prSet/>
      <dgm:spPr/>
      <dgm:t>
        <a:bodyPr/>
        <a:lstStyle/>
        <a:p>
          <a:endParaRPr lang="en-US"/>
        </a:p>
      </dgm:t>
    </dgm:pt>
    <dgm:pt modelId="{CFB049E0-7EFD-44E7-9CB6-DDDF17742CC6}" type="sibTrans" cxnId="{DFC7A906-19C1-40C9-8FEC-538B3E537D5E}">
      <dgm:prSet/>
      <dgm:spPr/>
      <dgm:t>
        <a:bodyPr/>
        <a:lstStyle/>
        <a:p>
          <a:endParaRPr lang="en-US"/>
        </a:p>
      </dgm:t>
    </dgm:pt>
    <dgm:pt modelId="{414A4B70-C40B-1A48-A126-22987D147458}" type="pres">
      <dgm:prSet presAssocID="{26A93D51-C00A-492B-BC0C-55F361C5E99B}" presName="vert0" presStyleCnt="0">
        <dgm:presLayoutVars>
          <dgm:dir/>
          <dgm:animOne val="branch"/>
          <dgm:animLvl val="lvl"/>
        </dgm:presLayoutVars>
      </dgm:prSet>
      <dgm:spPr/>
    </dgm:pt>
    <dgm:pt modelId="{4C17C07D-A3C4-244F-A338-E7AF9C578362}" type="pres">
      <dgm:prSet presAssocID="{91EFC141-874F-4489-BA1E-42FA162C7496}" presName="thickLine" presStyleLbl="alignNode1" presStyleIdx="0" presStyleCnt="5"/>
      <dgm:spPr/>
    </dgm:pt>
    <dgm:pt modelId="{A337BB89-4C9F-1B4D-9F3B-082C97FD26AF}" type="pres">
      <dgm:prSet presAssocID="{91EFC141-874F-4489-BA1E-42FA162C7496}" presName="horz1" presStyleCnt="0"/>
      <dgm:spPr/>
    </dgm:pt>
    <dgm:pt modelId="{26C4A14D-6F65-0E4B-AC56-F718AD393E65}" type="pres">
      <dgm:prSet presAssocID="{91EFC141-874F-4489-BA1E-42FA162C7496}" presName="tx1" presStyleLbl="revTx" presStyleIdx="0" presStyleCnt="5"/>
      <dgm:spPr/>
    </dgm:pt>
    <dgm:pt modelId="{D60F7DA9-8703-A344-B0E0-440C33A4B64D}" type="pres">
      <dgm:prSet presAssocID="{91EFC141-874F-4489-BA1E-42FA162C7496}" presName="vert1" presStyleCnt="0"/>
      <dgm:spPr/>
    </dgm:pt>
    <dgm:pt modelId="{C87EEEB7-F42B-8C4F-AB04-977F02FF9416}" type="pres">
      <dgm:prSet presAssocID="{F77DEB83-BC0D-406E-BFD9-FD0CC012B051}" presName="thickLine" presStyleLbl="alignNode1" presStyleIdx="1" presStyleCnt="5"/>
      <dgm:spPr/>
    </dgm:pt>
    <dgm:pt modelId="{8EC38F8B-19F0-A84E-A79F-E09F517923EB}" type="pres">
      <dgm:prSet presAssocID="{F77DEB83-BC0D-406E-BFD9-FD0CC012B051}" presName="horz1" presStyleCnt="0"/>
      <dgm:spPr/>
    </dgm:pt>
    <dgm:pt modelId="{118BF842-7E4F-6E44-AFE6-5C9F33398915}" type="pres">
      <dgm:prSet presAssocID="{F77DEB83-BC0D-406E-BFD9-FD0CC012B051}" presName="tx1" presStyleLbl="revTx" presStyleIdx="1" presStyleCnt="5"/>
      <dgm:spPr/>
    </dgm:pt>
    <dgm:pt modelId="{D3C81B41-C27D-2C4E-A989-6C5DB190F4AC}" type="pres">
      <dgm:prSet presAssocID="{F77DEB83-BC0D-406E-BFD9-FD0CC012B051}" presName="vert1" presStyleCnt="0"/>
      <dgm:spPr/>
    </dgm:pt>
    <dgm:pt modelId="{37BA16E8-FB68-9D42-A117-2AC05E397F7E}" type="pres">
      <dgm:prSet presAssocID="{8B56A02F-857E-4101-8471-F0655561DCFD}" presName="thickLine" presStyleLbl="alignNode1" presStyleIdx="2" presStyleCnt="5"/>
      <dgm:spPr/>
    </dgm:pt>
    <dgm:pt modelId="{130492B7-B9A5-994D-B4EF-AA200757E274}" type="pres">
      <dgm:prSet presAssocID="{8B56A02F-857E-4101-8471-F0655561DCFD}" presName="horz1" presStyleCnt="0"/>
      <dgm:spPr/>
    </dgm:pt>
    <dgm:pt modelId="{AD9AD046-F53D-6140-82DB-CD029880C5ED}" type="pres">
      <dgm:prSet presAssocID="{8B56A02F-857E-4101-8471-F0655561DCFD}" presName="tx1" presStyleLbl="revTx" presStyleIdx="2" presStyleCnt="5"/>
      <dgm:spPr/>
    </dgm:pt>
    <dgm:pt modelId="{C763B657-AAB5-BC44-9F36-2474C04C8C01}" type="pres">
      <dgm:prSet presAssocID="{8B56A02F-857E-4101-8471-F0655561DCFD}" presName="vert1" presStyleCnt="0"/>
      <dgm:spPr/>
    </dgm:pt>
    <dgm:pt modelId="{8872C7FB-2CC2-C741-BD71-A02127917872}" type="pres">
      <dgm:prSet presAssocID="{D8E11B78-2408-4043-A817-560D464433D2}" presName="thickLine" presStyleLbl="alignNode1" presStyleIdx="3" presStyleCnt="5"/>
      <dgm:spPr/>
    </dgm:pt>
    <dgm:pt modelId="{BE37670F-E08E-DA4B-BC03-F93C1B380A47}" type="pres">
      <dgm:prSet presAssocID="{D8E11B78-2408-4043-A817-560D464433D2}" presName="horz1" presStyleCnt="0"/>
      <dgm:spPr/>
    </dgm:pt>
    <dgm:pt modelId="{7887BA75-DE2C-444B-B155-6BC997C0DCE1}" type="pres">
      <dgm:prSet presAssocID="{D8E11B78-2408-4043-A817-560D464433D2}" presName="tx1" presStyleLbl="revTx" presStyleIdx="3" presStyleCnt="5"/>
      <dgm:spPr/>
    </dgm:pt>
    <dgm:pt modelId="{60B901A9-7D4D-444A-BF4A-776725E4D336}" type="pres">
      <dgm:prSet presAssocID="{D8E11B78-2408-4043-A817-560D464433D2}" presName="vert1" presStyleCnt="0"/>
      <dgm:spPr/>
    </dgm:pt>
    <dgm:pt modelId="{4CBE20E7-99FD-2842-89E9-C431089B9563}" type="pres">
      <dgm:prSet presAssocID="{BAC473CE-D814-49D5-86D0-E1B56CDE9337}" presName="thickLine" presStyleLbl="alignNode1" presStyleIdx="4" presStyleCnt="5"/>
      <dgm:spPr/>
    </dgm:pt>
    <dgm:pt modelId="{658E8EBF-E63F-AE47-B188-C696A4B0265A}" type="pres">
      <dgm:prSet presAssocID="{BAC473CE-D814-49D5-86D0-E1B56CDE9337}" presName="horz1" presStyleCnt="0"/>
      <dgm:spPr/>
    </dgm:pt>
    <dgm:pt modelId="{2E4ED1BB-1A8F-0744-8F01-74FF1628EC8C}" type="pres">
      <dgm:prSet presAssocID="{BAC473CE-D814-49D5-86D0-E1B56CDE9337}" presName="tx1" presStyleLbl="revTx" presStyleIdx="4" presStyleCnt="5"/>
      <dgm:spPr/>
    </dgm:pt>
    <dgm:pt modelId="{A6E75528-999E-B643-B5C3-2CDA85F3DF38}" type="pres">
      <dgm:prSet presAssocID="{BAC473CE-D814-49D5-86D0-E1B56CDE9337}" presName="vert1" presStyleCnt="0"/>
      <dgm:spPr/>
    </dgm:pt>
  </dgm:ptLst>
  <dgm:cxnLst>
    <dgm:cxn modelId="{DFC7A906-19C1-40C9-8FEC-538B3E537D5E}" srcId="{26A93D51-C00A-492B-BC0C-55F361C5E99B}" destId="{BAC473CE-D814-49D5-86D0-E1B56CDE9337}" srcOrd="4" destOrd="0" parTransId="{AF6CF264-E2A8-4E38-829E-E0A8984F46AE}" sibTransId="{CFB049E0-7EFD-44E7-9CB6-DDDF17742CC6}"/>
    <dgm:cxn modelId="{235D452A-BA46-4466-AFDB-4085201EDA65}" srcId="{26A93D51-C00A-492B-BC0C-55F361C5E99B}" destId="{8B56A02F-857E-4101-8471-F0655561DCFD}" srcOrd="2" destOrd="0" parTransId="{99750083-4CD6-4CAE-8E00-C2FE882CBE79}" sibTransId="{8CA5E177-0E1F-4676-A4BA-5ECE60C6D75D}"/>
    <dgm:cxn modelId="{BE57F631-5A3E-E242-9D53-5760E661689E}" type="presOf" srcId="{8B56A02F-857E-4101-8471-F0655561DCFD}" destId="{AD9AD046-F53D-6140-82DB-CD029880C5ED}" srcOrd="0" destOrd="0" presId="urn:microsoft.com/office/officeart/2008/layout/LinedList"/>
    <dgm:cxn modelId="{3FDA2D70-8E95-B24A-9FD4-610589CDE25A}" type="presOf" srcId="{91EFC141-874F-4489-BA1E-42FA162C7496}" destId="{26C4A14D-6F65-0E4B-AC56-F718AD393E65}" srcOrd="0" destOrd="0" presId="urn:microsoft.com/office/officeart/2008/layout/LinedList"/>
    <dgm:cxn modelId="{BDECBE7F-C430-684F-BF2E-4427E15995A3}" type="presOf" srcId="{F77DEB83-BC0D-406E-BFD9-FD0CC012B051}" destId="{118BF842-7E4F-6E44-AFE6-5C9F33398915}" srcOrd="0" destOrd="0" presId="urn:microsoft.com/office/officeart/2008/layout/LinedList"/>
    <dgm:cxn modelId="{34BCFB92-43C3-3043-9251-97F9BE4F8A9C}" type="presOf" srcId="{BAC473CE-D814-49D5-86D0-E1B56CDE9337}" destId="{2E4ED1BB-1A8F-0744-8F01-74FF1628EC8C}" srcOrd="0" destOrd="0" presId="urn:microsoft.com/office/officeart/2008/layout/LinedList"/>
    <dgm:cxn modelId="{1796A5A2-9FA9-477C-BC26-DC4C08893F87}" srcId="{26A93D51-C00A-492B-BC0C-55F361C5E99B}" destId="{D8E11B78-2408-4043-A817-560D464433D2}" srcOrd="3" destOrd="0" parTransId="{A3FABFA0-7446-4667-AD43-C50F2BD7010F}" sibTransId="{205E8FA9-5E23-4844-BDD0-49440769AF64}"/>
    <dgm:cxn modelId="{739750A4-DD3C-4B5F-90DE-522065BB45D4}" srcId="{26A93D51-C00A-492B-BC0C-55F361C5E99B}" destId="{F77DEB83-BC0D-406E-BFD9-FD0CC012B051}" srcOrd="1" destOrd="0" parTransId="{96088DDC-195F-43AB-AF16-A7EAF9E02E6E}" sibTransId="{903FDA9E-9DF2-4769-B852-162F8554A93B}"/>
    <dgm:cxn modelId="{D70A43A6-C8FA-E747-AE33-3C5C38981690}" type="presOf" srcId="{26A93D51-C00A-492B-BC0C-55F361C5E99B}" destId="{414A4B70-C40B-1A48-A126-22987D147458}" srcOrd="0" destOrd="0" presId="urn:microsoft.com/office/officeart/2008/layout/LinedList"/>
    <dgm:cxn modelId="{6F62E7DE-AAE1-0B4B-9833-A4CC9D5D0F69}" type="presOf" srcId="{D8E11B78-2408-4043-A817-560D464433D2}" destId="{7887BA75-DE2C-444B-B155-6BC997C0DCE1}" srcOrd="0" destOrd="0" presId="urn:microsoft.com/office/officeart/2008/layout/LinedList"/>
    <dgm:cxn modelId="{831695ED-2159-4A48-98CE-76C85565D495}" srcId="{26A93D51-C00A-492B-BC0C-55F361C5E99B}" destId="{91EFC141-874F-4489-BA1E-42FA162C7496}" srcOrd="0" destOrd="0" parTransId="{FB7E32C5-7856-4F36-B033-7B53C74FC3BE}" sibTransId="{96D7545F-9154-405E-92C9-428210DD563D}"/>
    <dgm:cxn modelId="{0DA787DA-1781-6C42-BA30-36EF0EB7DBEC}" type="presParOf" srcId="{414A4B70-C40B-1A48-A126-22987D147458}" destId="{4C17C07D-A3C4-244F-A338-E7AF9C578362}" srcOrd="0" destOrd="0" presId="urn:microsoft.com/office/officeart/2008/layout/LinedList"/>
    <dgm:cxn modelId="{247E7D3D-4069-A74E-9DB0-05D682164A9E}" type="presParOf" srcId="{414A4B70-C40B-1A48-A126-22987D147458}" destId="{A337BB89-4C9F-1B4D-9F3B-082C97FD26AF}" srcOrd="1" destOrd="0" presId="urn:microsoft.com/office/officeart/2008/layout/LinedList"/>
    <dgm:cxn modelId="{DE050662-DC56-9F46-8A7B-9DC3B630F561}" type="presParOf" srcId="{A337BB89-4C9F-1B4D-9F3B-082C97FD26AF}" destId="{26C4A14D-6F65-0E4B-AC56-F718AD393E65}" srcOrd="0" destOrd="0" presId="urn:microsoft.com/office/officeart/2008/layout/LinedList"/>
    <dgm:cxn modelId="{5FCD51D1-CA71-5A4E-9492-BA039FB611BD}" type="presParOf" srcId="{A337BB89-4C9F-1B4D-9F3B-082C97FD26AF}" destId="{D60F7DA9-8703-A344-B0E0-440C33A4B64D}" srcOrd="1" destOrd="0" presId="urn:microsoft.com/office/officeart/2008/layout/LinedList"/>
    <dgm:cxn modelId="{64667113-B72A-1E48-B659-B5A77D7EE112}" type="presParOf" srcId="{414A4B70-C40B-1A48-A126-22987D147458}" destId="{C87EEEB7-F42B-8C4F-AB04-977F02FF9416}" srcOrd="2" destOrd="0" presId="urn:microsoft.com/office/officeart/2008/layout/LinedList"/>
    <dgm:cxn modelId="{23BE7083-2CBC-BB4C-9DAE-AF2ADED1BBC8}" type="presParOf" srcId="{414A4B70-C40B-1A48-A126-22987D147458}" destId="{8EC38F8B-19F0-A84E-A79F-E09F517923EB}" srcOrd="3" destOrd="0" presId="urn:microsoft.com/office/officeart/2008/layout/LinedList"/>
    <dgm:cxn modelId="{AE3BE4B0-14DB-094B-8D0A-A79996C96F6D}" type="presParOf" srcId="{8EC38F8B-19F0-A84E-A79F-E09F517923EB}" destId="{118BF842-7E4F-6E44-AFE6-5C9F33398915}" srcOrd="0" destOrd="0" presId="urn:microsoft.com/office/officeart/2008/layout/LinedList"/>
    <dgm:cxn modelId="{903CDA3E-B992-184D-9AFD-A06BFAF0C340}" type="presParOf" srcId="{8EC38F8B-19F0-A84E-A79F-E09F517923EB}" destId="{D3C81B41-C27D-2C4E-A989-6C5DB190F4AC}" srcOrd="1" destOrd="0" presId="urn:microsoft.com/office/officeart/2008/layout/LinedList"/>
    <dgm:cxn modelId="{B306B0D6-52F7-964B-ACAF-F0B52C59A992}" type="presParOf" srcId="{414A4B70-C40B-1A48-A126-22987D147458}" destId="{37BA16E8-FB68-9D42-A117-2AC05E397F7E}" srcOrd="4" destOrd="0" presId="urn:microsoft.com/office/officeart/2008/layout/LinedList"/>
    <dgm:cxn modelId="{353C6B06-6CBE-0F40-930F-361F7FA03A80}" type="presParOf" srcId="{414A4B70-C40B-1A48-A126-22987D147458}" destId="{130492B7-B9A5-994D-B4EF-AA200757E274}" srcOrd="5" destOrd="0" presId="urn:microsoft.com/office/officeart/2008/layout/LinedList"/>
    <dgm:cxn modelId="{A05727BE-B3B7-9B49-9EE1-0FF24794642B}" type="presParOf" srcId="{130492B7-B9A5-994D-B4EF-AA200757E274}" destId="{AD9AD046-F53D-6140-82DB-CD029880C5ED}" srcOrd="0" destOrd="0" presId="urn:microsoft.com/office/officeart/2008/layout/LinedList"/>
    <dgm:cxn modelId="{F92B1232-4B34-CC4E-935F-83F7A8E945F3}" type="presParOf" srcId="{130492B7-B9A5-994D-B4EF-AA200757E274}" destId="{C763B657-AAB5-BC44-9F36-2474C04C8C01}" srcOrd="1" destOrd="0" presId="urn:microsoft.com/office/officeart/2008/layout/LinedList"/>
    <dgm:cxn modelId="{9B3B430B-995C-1646-969B-3F55149ED660}" type="presParOf" srcId="{414A4B70-C40B-1A48-A126-22987D147458}" destId="{8872C7FB-2CC2-C741-BD71-A02127917872}" srcOrd="6" destOrd="0" presId="urn:microsoft.com/office/officeart/2008/layout/LinedList"/>
    <dgm:cxn modelId="{A8DB0867-09B0-284B-BCED-68E443A5CA93}" type="presParOf" srcId="{414A4B70-C40B-1A48-A126-22987D147458}" destId="{BE37670F-E08E-DA4B-BC03-F93C1B380A47}" srcOrd="7" destOrd="0" presId="urn:microsoft.com/office/officeart/2008/layout/LinedList"/>
    <dgm:cxn modelId="{268F221D-AC22-BE41-AF81-3B53F531BBB0}" type="presParOf" srcId="{BE37670F-E08E-DA4B-BC03-F93C1B380A47}" destId="{7887BA75-DE2C-444B-B155-6BC997C0DCE1}" srcOrd="0" destOrd="0" presId="urn:microsoft.com/office/officeart/2008/layout/LinedList"/>
    <dgm:cxn modelId="{7624009B-E449-4E44-BEE4-3738BDE5CED6}" type="presParOf" srcId="{BE37670F-E08E-DA4B-BC03-F93C1B380A47}" destId="{60B901A9-7D4D-444A-BF4A-776725E4D336}" srcOrd="1" destOrd="0" presId="urn:microsoft.com/office/officeart/2008/layout/LinedList"/>
    <dgm:cxn modelId="{A9D93496-4509-1247-ADE9-ACCDAC298A03}" type="presParOf" srcId="{414A4B70-C40B-1A48-A126-22987D147458}" destId="{4CBE20E7-99FD-2842-89E9-C431089B9563}" srcOrd="8" destOrd="0" presId="urn:microsoft.com/office/officeart/2008/layout/LinedList"/>
    <dgm:cxn modelId="{20437D22-CDCE-2F47-B348-1E0DDB10547B}" type="presParOf" srcId="{414A4B70-C40B-1A48-A126-22987D147458}" destId="{658E8EBF-E63F-AE47-B188-C696A4B0265A}" srcOrd="9" destOrd="0" presId="urn:microsoft.com/office/officeart/2008/layout/LinedList"/>
    <dgm:cxn modelId="{2F22BC6B-1CB7-D148-8970-D7374A7AD553}" type="presParOf" srcId="{658E8EBF-E63F-AE47-B188-C696A4B0265A}" destId="{2E4ED1BB-1A8F-0744-8F01-74FF1628EC8C}" srcOrd="0" destOrd="0" presId="urn:microsoft.com/office/officeart/2008/layout/LinedList"/>
    <dgm:cxn modelId="{2D63575B-92A5-674E-806D-1E93C2265CE0}" type="presParOf" srcId="{658E8EBF-E63F-AE47-B188-C696A4B0265A}" destId="{A6E75528-999E-B643-B5C3-2CDA85F3DF38}" srcOrd="1" destOrd="0" presId="urn:microsoft.com/office/officeart/2008/layout/LinedList"/>
  </dgm:cxnLst>
  <dgm:bg/>
  <dgm:whole>
    <a:ln>
      <a:solidFill>
        <a:schemeClr val="accent2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A93D51-C00A-492B-BC0C-55F361C5E99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EFC141-874F-4489-BA1E-42FA162C7496}">
      <dgm:prSet/>
      <dgm:spPr/>
      <dgm:t>
        <a:bodyPr/>
        <a:lstStyle/>
        <a:p>
          <a:r>
            <a:rPr lang="en-US" dirty="0"/>
            <a:t>Disappointed!</a:t>
          </a:r>
        </a:p>
      </dgm:t>
    </dgm:pt>
    <dgm:pt modelId="{FB7E32C5-7856-4F36-B033-7B53C74FC3BE}" type="parTrans" cxnId="{831695ED-2159-4A48-98CE-76C85565D495}">
      <dgm:prSet/>
      <dgm:spPr/>
      <dgm:t>
        <a:bodyPr/>
        <a:lstStyle/>
        <a:p>
          <a:endParaRPr lang="en-US"/>
        </a:p>
      </dgm:t>
    </dgm:pt>
    <dgm:pt modelId="{96D7545F-9154-405E-92C9-428210DD563D}" type="sibTrans" cxnId="{831695ED-2159-4A48-98CE-76C85565D495}">
      <dgm:prSet/>
      <dgm:spPr/>
      <dgm:t>
        <a:bodyPr/>
        <a:lstStyle/>
        <a:p>
          <a:endParaRPr lang="en-US"/>
        </a:p>
      </dgm:t>
    </dgm:pt>
    <dgm:pt modelId="{F77DEB83-BC0D-406E-BFD9-FD0CC012B051}">
      <dgm:prSet/>
      <dgm:spPr/>
      <dgm:t>
        <a:bodyPr/>
        <a:lstStyle/>
        <a:p>
          <a:r>
            <a:rPr lang="en-US" dirty="0"/>
            <a:t>Veneer of Ease</a:t>
          </a:r>
        </a:p>
      </dgm:t>
    </dgm:pt>
    <dgm:pt modelId="{96088DDC-195F-43AB-AF16-A7EAF9E02E6E}" type="parTrans" cxnId="{739750A4-DD3C-4B5F-90DE-522065BB45D4}">
      <dgm:prSet/>
      <dgm:spPr/>
      <dgm:t>
        <a:bodyPr/>
        <a:lstStyle/>
        <a:p>
          <a:endParaRPr lang="en-US"/>
        </a:p>
      </dgm:t>
    </dgm:pt>
    <dgm:pt modelId="{903FDA9E-9DF2-4769-B852-162F8554A93B}" type="sibTrans" cxnId="{739750A4-DD3C-4B5F-90DE-522065BB45D4}">
      <dgm:prSet/>
      <dgm:spPr/>
      <dgm:t>
        <a:bodyPr/>
        <a:lstStyle/>
        <a:p>
          <a:endParaRPr lang="en-US"/>
        </a:p>
      </dgm:t>
    </dgm:pt>
    <dgm:pt modelId="{8B56A02F-857E-4101-8471-F0655561DCFD}">
      <dgm:prSet/>
      <dgm:spPr/>
      <dgm:t>
        <a:bodyPr/>
        <a:lstStyle/>
        <a:p>
          <a:r>
            <a:rPr lang="en-US" dirty="0"/>
            <a:t>Allows Collaboration</a:t>
          </a:r>
        </a:p>
      </dgm:t>
    </dgm:pt>
    <dgm:pt modelId="{99750083-4CD6-4CAE-8E00-C2FE882CBE79}" type="parTrans" cxnId="{235D452A-BA46-4466-AFDB-4085201EDA65}">
      <dgm:prSet/>
      <dgm:spPr/>
      <dgm:t>
        <a:bodyPr/>
        <a:lstStyle/>
        <a:p>
          <a:endParaRPr lang="en-US"/>
        </a:p>
      </dgm:t>
    </dgm:pt>
    <dgm:pt modelId="{8CA5E177-0E1F-4676-A4BA-5ECE60C6D75D}" type="sibTrans" cxnId="{235D452A-BA46-4466-AFDB-4085201EDA65}">
      <dgm:prSet/>
      <dgm:spPr/>
      <dgm:t>
        <a:bodyPr/>
        <a:lstStyle/>
        <a:p>
          <a:endParaRPr lang="en-US"/>
        </a:p>
      </dgm:t>
    </dgm:pt>
    <dgm:pt modelId="{D8E11B78-2408-4043-A817-560D464433D2}">
      <dgm:prSet/>
      <dgm:spPr/>
      <dgm:t>
        <a:bodyPr/>
        <a:lstStyle/>
        <a:p>
          <a:r>
            <a:rPr lang="en-US" dirty="0"/>
            <a:t>Content Can Be Imported</a:t>
          </a:r>
        </a:p>
      </dgm:t>
    </dgm:pt>
    <dgm:pt modelId="{A3FABFA0-7446-4667-AD43-C50F2BD7010F}" type="parTrans" cxnId="{1796A5A2-9FA9-477C-BC26-DC4C08893F87}">
      <dgm:prSet/>
      <dgm:spPr/>
      <dgm:t>
        <a:bodyPr/>
        <a:lstStyle/>
        <a:p>
          <a:endParaRPr lang="en-US"/>
        </a:p>
      </dgm:t>
    </dgm:pt>
    <dgm:pt modelId="{205E8FA9-5E23-4844-BDD0-49440769AF64}" type="sibTrans" cxnId="{1796A5A2-9FA9-477C-BC26-DC4C08893F87}">
      <dgm:prSet/>
      <dgm:spPr/>
      <dgm:t>
        <a:bodyPr/>
        <a:lstStyle/>
        <a:p>
          <a:endParaRPr lang="en-US"/>
        </a:p>
      </dgm:t>
    </dgm:pt>
    <dgm:pt modelId="{BAC473CE-D814-49D5-86D0-E1B56CDE9337}">
      <dgm:prSet/>
      <dgm:spPr/>
      <dgm:t>
        <a:bodyPr/>
        <a:lstStyle/>
        <a:p>
          <a:r>
            <a:rPr lang="en-US" dirty="0"/>
            <a:t>Does Make Automation Easier</a:t>
          </a:r>
        </a:p>
      </dgm:t>
    </dgm:pt>
    <dgm:pt modelId="{AF6CF264-E2A8-4E38-829E-E0A8984F46AE}" type="parTrans" cxnId="{DFC7A906-19C1-40C9-8FEC-538B3E537D5E}">
      <dgm:prSet/>
      <dgm:spPr/>
      <dgm:t>
        <a:bodyPr/>
        <a:lstStyle/>
        <a:p>
          <a:endParaRPr lang="en-US"/>
        </a:p>
      </dgm:t>
    </dgm:pt>
    <dgm:pt modelId="{CFB049E0-7EFD-44E7-9CB6-DDDF17742CC6}" type="sibTrans" cxnId="{DFC7A906-19C1-40C9-8FEC-538B3E537D5E}">
      <dgm:prSet/>
      <dgm:spPr/>
      <dgm:t>
        <a:bodyPr/>
        <a:lstStyle/>
        <a:p>
          <a:endParaRPr lang="en-US"/>
        </a:p>
      </dgm:t>
    </dgm:pt>
    <dgm:pt modelId="{414A4B70-C40B-1A48-A126-22987D147458}" type="pres">
      <dgm:prSet presAssocID="{26A93D51-C00A-492B-BC0C-55F361C5E99B}" presName="vert0" presStyleCnt="0">
        <dgm:presLayoutVars>
          <dgm:dir/>
          <dgm:animOne val="branch"/>
          <dgm:animLvl val="lvl"/>
        </dgm:presLayoutVars>
      </dgm:prSet>
      <dgm:spPr/>
    </dgm:pt>
    <dgm:pt modelId="{4C17C07D-A3C4-244F-A338-E7AF9C578362}" type="pres">
      <dgm:prSet presAssocID="{91EFC141-874F-4489-BA1E-42FA162C7496}" presName="thickLine" presStyleLbl="alignNode1" presStyleIdx="0" presStyleCnt="5"/>
      <dgm:spPr/>
    </dgm:pt>
    <dgm:pt modelId="{A337BB89-4C9F-1B4D-9F3B-082C97FD26AF}" type="pres">
      <dgm:prSet presAssocID="{91EFC141-874F-4489-BA1E-42FA162C7496}" presName="horz1" presStyleCnt="0"/>
      <dgm:spPr/>
    </dgm:pt>
    <dgm:pt modelId="{26C4A14D-6F65-0E4B-AC56-F718AD393E65}" type="pres">
      <dgm:prSet presAssocID="{91EFC141-874F-4489-BA1E-42FA162C7496}" presName="tx1" presStyleLbl="revTx" presStyleIdx="0" presStyleCnt="5"/>
      <dgm:spPr/>
    </dgm:pt>
    <dgm:pt modelId="{D60F7DA9-8703-A344-B0E0-440C33A4B64D}" type="pres">
      <dgm:prSet presAssocID="{91EFC141-874F-4489-BA1E-42FA162C7496}" presName="vert1" presStyleCnt="0"/>
      <dgm:spPr/>
    </dgm:pt>
    <dgm:pt modelId="{C87EEEB7-F42B-8C4F-AB04-977F02FF9416}" type="pres">
      <dgm:prSet presAssocID="{F77DEB83-BC0D-406E-BFD9-FD0CC012B051}" presName="thickLine" presStyleLbl="alignNode1" presStyleIdx="1" presStyleCnt="5"/>
      <dgm:spPr/>
    </dgm:pt>
    <dgm:pt modelId="{8EC38F8B-19F0-A84E-A79F-E09F517923EB}" type="pres">
      <dgm:prSet presAssocID="{F77DEB83-BC0D-406E-BFD9-FD0CC012B051}" presName="horz1" presStyleCnt="0"/>
      <dgm:spPr/>
    </dgm:pt>
    <dgm:pt modelId="{118BF842-7E4F-6E44-AFE6-5C9F33398915}" type="pres">
      <dgm:prSet presAssocID="{F77DEB83-BC0D-406E-BFD9-FD0CC012B051}" presName="tx1" presStyleLbl="revTx" presStyleIdx="1" presStyleCnt="5"/>
      <dgm:spPr/>
    </dgm:pt>
    <dgm:pt modelId="{D3C81B41-C27D-2C4E-A989-6C5DB190F4AC}" type="pres">
      <dgm:prSet presAssocID="{F77DEB83-BC0D-406E-BFD9-FD0CC012B051}" presName="vert1" presStyleCnt="0"/>
      <dgm:spPr/>
    </dgm:pt>
    <dgm:pt modelId="{37BA16E8-FB68-9D42-A117-2AC05E397F7E}" type="pres">
      <dgm:prSet presAssocID="{8B56A02F-857E-4101-8471-F0655561DCFD}" presName="thickLine" presStyleLbl="alignNode1" presStyleIdx="2" presStyleCnt="5"/>
      <dgm:spPr/>
    </dgm:pt>
    <dgm:pt modelId="{130492B7-B9A5-994D-B4EF-AA200757E274}" type="pres">
      <dgm:prSet presAssocID="{8B56A02F-857E-4101-8471-F0655561DCFD}" presName="horz1" presStyleCnt="0"/>
      <dgm:spPr/>
    </dgm:pt>
    <dgm:pt modelId="{AD9AD046-F53D-6140-82DB-CD029880C5ED}" type="pres">
      <dgm:prSet presAssocID="{8B56A02F-857E-4101-8471-F0655561DCFD}" presName="tx1" presStyleLbl="revTx" presStyleIdx="2" presStyleCnt="5"/>
      <dgm:spPr/>
    </dgm:pt>
    <dgm:pt modelId="{C763B657-AAB5-BC44-9F36-2474C04C8C01}" type="pres">
      <dgm:prSet presAssocID="{8B56A02F-857E-4101-8471-F0655561DCFD}" presName="vert1" presStyleCnt="0"/>
      <dgm:spPr/>
    </dgm:pt>
    <dgm:pt modelId="{8872C7FB-2CC2-C741-BD71-A02127917872}" type="pres">
      <dgm:prSet presAssocID="{D8E11B78-2408-4043-A817-560D464433D2}" presName="thickLine" presStyleLbl="alignNode1" presStyleIdx="3" presStyleCnt="5"/>
      <dgm:spPr/>
    </dgm:pt>
    <dgm:pt modelId="{BE37670F-E08E-DA4B-BC03-F93C1B380A47}" type="pres">
      <dgm:prSet presAssocID="{D8E11B78-2408-4043-A817-560D464433D2}" presName="horz1" presStyleCnt="0"/>
      <dgm:spPr/>
    </dgm:pt>
    <dgm:pt modelId="{7887BA75-DE2C-444B-B155-6BC997C0DCE1}" type="pres">
      <dgm:prSet presAssocID="{D8E11B78-2408-4043-A817-560D464433D2}" presName="tx1" presStyleLbl="revTx" presStyleIdx="3" presStyleCnt="5"/>
      <dgm:spPr/>
    </dgm:pt>
    <dgm:pt modelId="{60B901A9-7D4D-444A-BF4A-776725E4D336}" type="pres">
      <dgm:prSet presAssocID="{D8E11B78-2408-4043-A817-560D464433D2}" presName="vert1" presStyleCnt="0"/>
      <dgm:spPr/>
    </dgm:pt>
    <dgm:pt modelId="{4CBE20E7-99FD-2842-89E9-C431089B9563}" type="pres">
      <dgm:prSet presAssocID="{BAC473CE-D814-49D5-86D0-E1B56CDE9337}" presName="thickLine" presStyleLbl="alignNode1" presStyleIdx="4" presStyleCnt="5"/>
      <dgm:spPr/>
    </dgm:pt>
    <dgm:pt modelId="{658E8EBF-E63F-AE47-B188-C696A4B0265A}" type="pres">
      <dgm:prSet presAssocID="{BAC473CE-D814-49D5-86D0-E1B56CDE9337}" presName="horz1" presStyleCnt="0"/>
      <dgm:spPr/>
    </dgm:pt>
    <dgm:pt modelId="{2E4ED1BB-1A8F-0744-8F01-74FF1628EC8C}" type="pres">
      <dgm:prSet presAssocID="{BAC473CE-D814-49D5-86D0-E1B56CDE9337}" presName="tx1" presStyleLbl="revTx" presStyleIdx="4" presStyleCnt="5"/>
      <dgm:spPr/>
    </dgm:pt>
    <dgm:pt modelId="{A6E75528-999E-B643-B5C3-2CDA85F3DF38}" type="pres">
      <dgm:prSet presAssocID="{BAC473CE-D814-49D5-86D0-E1B56CDE9337}" presName="vert1" presStyleCnt="0"/>
      <dgm:spPr/>
    </dgm:pt>
  </dgm:ptLst>
  <dgm:cxnLst>
    <dgm:cxn modelId="{DFC7A906-19C1-40C9-8FEC-538B3E537D5E}" srcId="{26A93D51-C00A-492B-BC0C-55F361C5E99B}" destId="{BAC473CE-D814-49D5-86D0-E1B56CDE9337}" srcOrd="4" destOrd="0" parTransId="{AF6CF264-E2A8-4E38-829E-E0A8984F46AE}" sibTransId="{CFB049E0-7EFD-44E7-9CB6-DDDF17742CC6}"/>
    <dgm:cxn modelId="{235D452A-BA46-4466-AFDB-4085201EDA65}" srcId="{26A93D51-C00A-492B-BC0C-55F361C5E99B}" destId="{8B56A02F-857E-4101-8471-F0655561DCFD}" srcOrd="2" destOrd="0" parTransId="{99750083-4CD6-4CAE-8E00-C2FE882CBE79}" sibTransId="{8CA5E177-0E1F-4676-A4BA-5ECE60C6D75D}"/>
    <dgm:cxn modelId="{BE57F631-5A3E-E242-9D53-5760E661689E}" type="presOf" srcId="{8B56A02F-857E-4101-8471-F0655561DCFD}" destId="{AD9AD046-F53D-6140-82DB-CD029880C5ED}" srcOrd="0" destOrd="0" presId="urn:microsoft.com/office/officeart/2008/layout/LinedList"/>
    <dgm:cxn modelId="{3FDA2D70-8E95-B24A-9FD4-610589CDE25A}" type="presOf" srcId="{91EFC141-874F-4489-BA1E-42FA162C7496}" destId="{26C4A14D-6F65-0E4B-AC56-F718AD393E65}" srcOrd="0" destOrd="0" presId="urn:microsoft.com/office/officeart/2008/layout/LinedList"/>
    <dgm:cxn modelId="{BDECBE7F-C430-684F-BF2E-4427E15995A3}" type="presOf" srcId="{F77DEB83-BC0D-406E-BFD9-FD0CC012B051}" destId="{118BF842-7E4F-6E44-AFE6-5C9F33398915}" srcOrd="0" destOrd="0" presId="urn:microsoft.com/office/officeart/2008/layout/LinedList"/>
    <dgm:cxn modelId="{34BCFB92-43C3-3043-9251-97F9BE4F8A9C}" type="presOf" srcId="{BAC473CE-D814-49D5-86D0-E1B56CDE9337}" destId="{2E4ED1BB-1A8F-0744-8F01-74FF1628EC8C}" srcOrd="0" destOrd="0" presId="urn:microsoft.com/office/officeart/2008/layout/LinedList"/>
    <dgm:cxn modelId="{1796A5A2-9FA9-477C-BC26-DC4C08893F87}" srcId="{26A93D51-C00A-492B-BC0C-55F361C5E99B}" destId="{D8E11B78-2408-4043-A817-560D464433D2}" srcOrd="3" destOrd="0" parTransId="{A3FABFA0-7446-4667-AD43-C50F2BD7010F}" sibTransId="{205E8FA9-5E23-4844-BDD0-49440769AF64}"/>
    <dgm:cxn modelId="{739750A4-DD3C-4B5F-90DE-522065BB45D4}" srcId="{26A93D51-C00A-492B-BC0C-55F361C5E99B}" destId="{F77DEB83-BC0D-406E-BFD9-FD0CC012B051}" srcOrd="1" destOrd="0" parTransId="{96088DDC-195F-43AB-AF16-A7EAF9E02E6E}" sibTransId="{903FDA9E-9DF2-4769-B852-162F8554A93B}"/>
    <dgm:cxn modelId="{D70A43A6-C8FA-E747-AE33-3C5C38981690}" type="presOf" srcId="{26A93D51-C00A-492B-BC0C-55F361C5E99B}" destId="{414A4B70-C40B-1A48-A126-22987D147458}" srcOrd="0" destOrd="0" presId="urn:microsoft.com/office/officeart/2008/layout/LinedList"/>
    <dgm:cxn modelId="{6F62E7DE-AAE1-0B4B-9833-A4CC9D5D0F69}" type="presOf" srcId="{D8E11B78-2408-4043-A817-560D464433D2}" destId="{7887BA75-DE2C-444B-B155-6BC997C0DCE1}" srcOrd="0" destOrd="0" presId="urn:microsoft.com/office/officeart/2008/layout/LinedList"/>
    <dgm:cxn modelId="{831695ED-2159-4A48-98CE-76C85565D495}" srcId="{26A93D51-C00A-492B-BC0C-55F361C5E99B}" destId="{91EFC141-874F-4489-BA1E-42FA162C7496}" srcOrd="0" destOrd="0" parTransId="{FB7E32C5-7856-4F36-B033-7B53C74FC3BE}" sibTransId="{96D7545F-9154-405E-92C9-428210DD563D}"/>
    <dgm:cxn modelId="{0DA787DA-1781-6C42-BA30-36EF0EB7DBEC}" type="presParOf" srcId="{414A4B70-C40B-1A48-A126-22987D147458}" destId="{4C17C07D-A3C4-244F-A338-E7AF9C578362}" srcOrd="0" destOrd="0" presId="urn:microsoft.com/office/officeart/2008/layout/LinedList"/>
    <dgm:cxn modelId="{247E7D3D-4069-A74E-9DB0-05D682164A9E}" type="presParOf" srcId="{414A4B70-C40B-1A48-A126-22987D147458}" destId="{A337BB89-4C9F-1B4D-9F3B-082C97FD26AF}" srcOrd="1" destOrd="0" presId="urn:microsoft.com/office/officeart/2008/layout/LinedList"/>
    <dgm:cxn modelId="{DE050662-DC56-9F46-8A7B-9DC3B630F561}" type="presParOf" srcId="{A337BB89-4C9F-1B4D-9F3B-082C97FD26AF}" destId="{26C4A14D-6F65-0E4B-AC56-F718AD393E65}" srcOrd="0" destOrd="0" presId="urn:microsoft.com/office/officeart/2008/layout/LinedList"/>
    <dgm:cxn modelId="{5FCD51D1-CA71-5A4E-9492-BA039FB611BD}" type="presParOf" srcId="{A337BB89-4C9F-1B4D-9F3B-082C97FD26AF}" destId="{D60F7DA9-8703-A344-B0E0-440C33A4B64D}" srcOrd="1" destOrd="0" presId="urn:microsoft.com/office/officeart/2008/layout/LinedList"/>
    <dgm:cxn modelId="{64667113-B72A-1E48-B659-B5A77D7EE112}" type="presParOf" srcId="{414A4B70-C40B-1A48-A126-22987D147458}" destId="{C87EEEB7-F42B-8C4F-AB04-977F02FF9416}" srcOrd="2" destOrd="0" presId="urn:microsoft.com/office/officeart/2008/layout/LinedList"/>
    <dgm:cxn modelId="{23BE7083-2CBC-BB4C-9DAE-AF2ADED1BBC8}" type="presParOf" srcId="{414A4B70-C40B-1A48-A126-22987D147458}" destId="{8EC38F8B-19F0-A84E-A79F-E09F517923EB}" srcOrd="3" destOrd="0" presId="urn:microsoft.com/office/officeart/2008/layout/LinedList"/>
    <dgm:cxn modelId="{AE3BE4B0-14DB-094B-8D0A-A79996C96F6D}" type="presParOf" srcId="{8EC38F8B-19F0-A84E-A79F-E09F517923EB}" destId="{118BF842-7E4F-6E44-AFE6-5C9F33398915}" srcOrd="0" destOrd="0" presId="urn:microsoft.com/office/officeart/2008/layout/LinedList"/>
    <dgm:cxn modelId="{903CDA3E-B992-184D-9AFD-A06BFAF0C340}" type="presParOf" srcId="{8EC38F8B-19F0-A84E-A79F-E09F517923EB}" destId="{D3C81B41-C27D-2C4E-A989-6C5DB190F4AC}" srcOrd="1" destOrd="0" presId="urn:microsoft.com/office/officeart/2008/layout/LinedList"/>
    <dgm:cxn modelId="{B306B0D6-52F7-964B-ACAF-F0B52C59A992}" type="presParOf" srcId="{414A4B70-C40B-1A48-A126-22987D147458}" destId="{37BA16E8-FB68-9D42-A117-2AC05E397F7E}" srcOrd="4" destOrd="0" presId="urn:microsoft.com/office/officeart/2008/layout/LinedList"/>
    <dgm:cxn modelId="{353C6B06-6CBE-0F40-930F-361F7FA03A80}" type="presParOf" srcId="{414A4B70-C40B-1A48-A126-22987D147458}" destId="{130492B7-B9A5-994D-B4EF-AA200757E274}" srcOrd="5" destOrd="0" presId="urn:microsoft.com/office/officeart/2008/layout/LinedList"/>
    <dgm:cxn modelId="{A05727BE-B3B7-9B49-9EE1-0FF24794642B}" type="presParOf" srcId="{130492B7-B9A5-994D-B4EF-AA200757E274}" destId="{AD9AD046-F53D-6140-82DB-CD029880C5ED}" srcOrd="0" destOrd="0" presId="urn:microsoft.com/office/officeart/2008/layout/LinedList"/>
    <dgm:cxn modelId="{F92B1232-4B34-CC4E-935F-83F7A8E945F3}" type="presParOf" srcId="{130492B7-B9A5-994D-B4EF-AA200757E274}" destId="{C763B657-AAB5-BC44-9F36-2474C04C8C01}" srcOrd="1" destOrd="0" presId="urn:microsoft.com/office/officeart/2008/layout/LinedList"/>
    <dgm:cxn modelId="{9B3B430B-995C-1646-969B-3F55149ED660}" type="presParOf" srcId="{414A4B70-C40B-1A48-A126-22987D147458}" destId="{8872C7FB-2CC2-C741-BD71-A02127917872}" srcOrd="6" destOrd="0" presId="urn:microsoft.com/office/officeart/2008/layout/LinedList"/>
    <dgm:cxn modelId="{A8DB0867-09B0-284B-BCED-68E443A5CA93}" type="presParOf" srcId="{414A4B70-C40B-1A48-A126-22987D147458}" destId="{BE37670F-E08E-DA4B-BC03-F93C1B380A47}" srcOrd="7" destOrd="0" presId="urn:microsoft.com/office/officeart/2008/layout/LinedList"/>
    <dgm:cxn modelId="{268F221D-AC22-BE41-AF81-3B53F531BBB0}" type="presParOf" srcId="{BE37670F-E08E-DA4B-BC03-F93C1B380A47}" destId="{7887BA75-DE2C-444B-B155-6BC997C0DCE1}" srcOrd="0" destOrd="0" presId="urn:microsoft.com/office/officeart/2008/layout/LinedList"/>
    <dgm:cxn modelId="{7624009B-E449-4E44-BEE4-3738BDE5CED6}" type="presParOf" srcId="{BE37670F-E08E-DA4B-BC03-F93C1B380A47}" destId="{60B901A9-7D4D-444A-BF4A-776725E4D336}" srcOrd="1" destOrd="0" presId="urn:microsoft.com/office/officeart/2008/layout/LinedList"/>
    <dgm:cxn modelId="{A9D93496-4509-1247-ADE9-ACCDAC298A03}" type="presParOf" srcId="{414A4B70-C40B-1A48-A126-22987D147458}" destId="{4CBE20E7-99FD-2842-89E9-C431089B9563}" srcOrd="8" destOrd="0" presId="urn:microsoft.com/office/officeart/2008/layout/LinedList"/>
    <dgm:cxn modelId="{20437D22-CDCE-2F47-B348-1E0DDB10547B}" type="presParOf" srcId="{414A4B70-C40B-1A48-A126-22987D147458}" destId="{658E8EBF-E63F-AE47-B188-C696A4B0265A}" srcOrd="9" destOrd="0" presId="urn:microsoft.com/office/officeart/2008/layout/LinedList"/>
    <dgm:cxn modelId="{2F22BC6B-1CB7-D148-8970-D7374A7AD553}" type="presParOf" srcId="{658E8EBF-E63F-AE47-B188-C696A4B0265A}" destId="{2E4ED1BB-1A8F-0744-8F01-74FF1628EC8C}" srcOrd="0" destOrd="0" presId="urn:microsoft.com/office/officeart/2008/layout/LinedList"/>
    <dgm:cxn modelId="{2D63575B-92A5-674E-806D-1E93C2265CE0}" type="presParOf" srcId="{658E8EBF-E63F-AE47-B188-C696A4B0265A}" destId="{A6E75528-999E-B643-B5C3-2CDA85F3DF38}" srcOrd="1" destOrd="0" presId="urn:microsoft.com/office/officeart/2008/layout/LinedList"/>
  </dgm:cxnLst>
  <dgm:bg>
    <a:noFill/>
  </dgm:bg>
  <dgm:whole>
    <a:ln>
      <a:solidFill>
        <a:srgbClr val="92D050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93D51-C00A-492B-BC0C-55F361C5E99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EFC141-874F-4489-BA1E-42FA162C7496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Too Easy to Go Astray</a:t>
          </a:r>
        </a:p>
      </dgm:t>
    </dgm:pt>
    <dgm:pt modelId="{FB7E32C5-7856-4F36-B033-7B53C74FC3BE}" type="parTrans" cxnId="{831695ED-2159-4A48-98CE-76C85565D495}">
      <dgm:prSet/>
      <dgm:spPr/>
      <dgm:t>
        <a:bodyPr/>
        <a:lstStyle/>
        <a:p>
          <a:endParaRPr lang="en-US"/>
        </a:p>
      </dgm:t>
    </dgm:pt>
    <dgm:pt modelId="{96D7545F-9154-405E-92C9-428210DD563D}" type="sibTrans" cxnId="{831695ED-2159-4A48-98CE-76C85565D495}">
      <dgm:prSet/>
      <dgm:spPr>
        <a:solidFill>
          <a:schemeClr val="accent3">
            <a:lumMod val="75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F77DEB83-BC0D-406E-BFD9-FD0CC012B051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Not Worth the Free</a:t>
          </a:r>
        </a:p>
      </dgm:t>
    </dgm:pt>
    <dgm:pt modelId="{96088DDC-195F-43AB-AF16-A7EAF9E02E6E}" type="parTrans" cxnId="{739750A4-DD3C-4B5F-90DE-522065BB45D4}">
      <dgm:prSet/>
      <dgm:spPr/>
      <dgm:t>
        <a:bodyPr/>
        <a:lstStyle/>
        <a:p>
          <a:endParaRPr lang="en-US"/>
        </a:p>
      </dgm:t>
    </dgm:pt>
    <dgm:pt modelId="{903FDA9E-9DF2-4769-B852-162F8554A93B}" type="sibTrans" cxnId="{739750A4-DD3C-4B5F-90DE-522065BB45D4}">
      <dgm:prSet/>
      <dgm:spPr/>
      <dgm:t>
        <a:bodyPr/>
        <a:lstStyle/>
        <a:p>
          <a:endParaRPr lang="en-US"/>
        </a:p>
      </dgm:t>
    </dgm:pt>
    <dgm:pt modelId="{CBF9B1D4-3BE9-C54D-BF6C-8ED8C6178294}" type="pres">
      <dgm:prSet presAssocID="{26A93D51-C00A-492B-BC0C-55F361C5E99B}" presName="outerComposite" presStyleCnt="0">
        <dgm:presLayoutVars>
          <dgm:chMax val="5"/>
          <dgm:dir/>
          <dgm:resizeHandles val="exact"/>
        </dgm:presLayoutVars>
      </dgm:prSet>
      <dgm:spPr/>
    </dgm:pt>
    <dgm:pt modelId="{4C5261BD-0316-E44E-AF64-C218864092AE}" type="pres">
      <dgm:prSet presAssocID="{26A93D51-C00A-492B-BC0C-55F361C5E99B}" presName="dummyMaxCanvas" presStyleCnt="0">
        <dgm:presLayoutVars/>
      </dgm:prSet>
      <dgm:spPr/>
    </dgm:pt>
    <dgm:pt modelId="{DA750DEB-826D-1646-9864-08C2E806C25D}" type="pres">
      <dgm:prSet presAssocID="{26A93D51-C00A-492B-BC0C-55F361C5E99B}" presName="TwoNodes_1" presStyleLbl="node1" presStyleIdx="0" presStyleCnt="2">
        <dgm:presLayoutVars>
          <dgm:bulletEnabled val="1"/>
        </dgm:presLayoutVars>
      </dgm:prSet>
      <dgm:spPr/>
    </dgm:pt>
    <dgm:pt modelId="{28E9B7F8-75EC-AB48-B94E-8461C269F874}" type="pres">
      <dgm:prSet presAssocID="{26A93D51-C00A-492B-BC0C-55F361C5E99B}" presName="TwoNodes_2" presStyleLbl="node1" presStyleIdx="1" presStyleCnt="2">
        <dgm:presLayoutVars>
          <dgm:bulletEnabled val="1"/>
        </dgm:presLayoutVars>
      </dgm:prSet>
      <dgm:spPr/>
    </dgm:pt>
    <dgm:pt modelId="{19FCBCD4-69B5-FC4E-9401-65BAEF384FBC}" type="pres">
      <dgm:prSet presAssocID="{26A93D51-C00A-492B-BC0C-55F361C5E99B}" presName="TwoConn_1-2" presStyleLbl="fgAccFollowNode1" presStyleIdx="0" presStyleCnt="1">
        <dgm:presLayoutVars>
          <dgm:bulletEnabled val="1"/>
        </dgm:presLayoutVars>
      </dgm:prSet>
      <dgm:spPr/>
    </dgm:pt>
    <dgm:pt modelId="{E7E27A1A-208D-6C42-8215-6FD940F3BE11}" type="pres">
      <dgm:prSet presAssocID="{26A93D51-C00A-492B-BC0C-55F361C5E99B}" presName="TwoNodes_1_text" presStyleLbl="node1" presStyleIdx="1" presStyleCnt="2">
        <dgm:presLayoutVars>
          <dgm:bulletEnabled val="1"/>
        </dgm:presLayoutVars>
      </dgm:prSet>
      <dgm:spPr/>
    </dgm:pt>
    <dgm:pt modelId="{4361D93F-95E5-E645-899F-ADF5912DE61D}" type="pres">
      <dgm:prSet presAssocID="{26A93D51-C00A-492B-BC0C-55F361C5E99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C70B9E19-AC23-6945-91CF-B3C4180234C0}" type="presOf" srcId="{91EFC141-874F-4489-BA1E-42FA162C7496}" destId="{E7E27A1A-208D-6C42-8215-6FD940F3BE11}" srcOrd="1" destOrd="0" presId="urn:microsoft.com/office/officeart/2005/8/layout/vProcess5"/>
    <dgm:cxn modelId="{B6E06421-5CBF-7542-8E4C-FC7E1468F276}" type="presOf" srcId="{91EFC141-874F-4489-BA1E-42FA162C7496}" destId="{DA750DEB-826D-1646-9864-08C2E806C25D}" srcOrd="0" destOrd="0" presId="urn:microsoft.com/office/officeart/2005/8/layout/vProcess5"/>
    <dgm:cxn modelId="{DD52FA24-A813-A342-80C9-04371CF7F163}" type="presOf" srcId="{F77DEB83-BC0D-406E-BFD9-FD0CC012B051}" destId="{28E9B7F8-75EC-AB48-B94E-8461C269F874}" srcOrd="0" destOrd="0" presId="urn:microsoft.com/office/officeart/2005/8/layout/vProcess5"/>
    <dgm:cxn modelId="{739750A4-DD3C-4B5F-90DE-522065BB45D4}" srcId="{26A93D51-C00A-492B-BC0C-55F361C5E99B}" destId="{F77DEB83-BC0D-406E-BFD9-FD0CC012B051}" srcOrd="1" destOrd="0" parTransId="{96088DDC-195F-43AB-AF16-A7EAF9E02E6E}" sibTransId="{903FDA9E-9DF2-4769-B852-162F8554A93B}"/>
    <dgm:cxn modelId="{16A47BCB-6D87-A143-81DA-09881BE6744E}" type="presOf" srcId="{F77DEB83-BC0D-406E-BFD9-FD0CC012B051}" destId="{4361D93F-95E5-E645-899F-ADF5912DE61D}" srcOrd="1" destOrd="0" presId="urn:microsoft.com/office/officeart/2005/8/layout/vProcess5"/>
    <dgm:cxn modelId="{831695ED-2159-4A48-98CE-76C85565D495}" srcId="{26A93D51-C00A-492B-BC0C-55F361C5E99B}" destId="{91EFC141-874F-4489-BA1E-42FA162C7496}" srcOrd="0" destOrd="0" parTransId="{FB7E32C5-7856-4F36-B033-7B53C74FC3BE}" sibTransId="{96D7545F-9154-405E-92C9-428210DD563D}"/>
    <dgm:cxn modelId="{470A05F5-E728-1048-88B3-DE053816E15B}" type="presOf" srcId="{26A93D51-C00A-492B-BC0C-55F361C5E99B}" destId="{CBF9B1D4-3BE9-C54D-BF6C-8ED8C6178294}" srcOrd="0" destOrd="0" presId="urn:microsoft.com/office/officeart/2005/8/layout/vProcess5"/>
    <dgm:cxn modelId="{B2BDADF7-E4A7-AD41-9F58-B1F58D10D0AC}" type="presOf" srcId="{96D7545F-9154-405E-92C9-428210DD563D}" destId="{19FCBCD4-69B5-FC4E-9401-65BAEF384FBC}" srcOrd="0" destOrd="0" presId="urn:microsoft.com/office/officeart/2005/8/layout/vProcess5"/>
    <dgm:cxn modelId="{880E1023-7086-3145-87D5-B990E03C3F5A}" type="presParOf" srcId="{CBF9B1D4-3BE9-C54D-BF6C-8ED8C6178294}" destId="{4C5261BD-0316-E44E-AF64-C218864092AE}" srcOrd="0" destOrd="0" presId="urn:microsoft.com/office/officeart/2005/8/layout/vProcess5"/>
    <dgm:cxn modelId="{44FAEAD1-AB53-BF40-ADED-260149AABA3A}" type="presParOf" srcId="{CBF9B1D4-3BE9-C54D-BF6C-8ED8C6178294}" destId="{DA750DEB-826D-1646-9864-08C2E806C25D}" srcOrd="1" destOrd="0" presId="urn:microsoft.com/office/officeart/2005/8/layout/vProcess5"/>
    <dgm:cxn modelId="{7CDD3626-9593-B34B-8A55-36404EC7F788}" type="presParOf" srcId="{CBF9B1D4-3BE9-C54D-BF6C-8ED8C6178294}" destId="{28E9B7F8-75EC-AB48-B94E-8461C269F874}" srcOrd="2" destOrd="0" presId="urn:microsoft.com/office/officeart/2005/8/layout/vProcess5"/>
    <dgm:cxn modelId="{0C2D6300-75AF-644B-B7BF-591E22445AD3}" type="presParOf" srcId="{CBF9B1D4-3BE9-C54D-BF6C-8ED8C6178294}" destId="{19FCBCD4-69B5-FC4E-9401-65BAEF384FBC}" srcOrd="3" destOrd="0" presId="urn:microsoft.com/office/officeart/2005/8/layout/vProcess5"/>
    <dgm:cxn modelId="{D19F0354-1746-BA45-94D0-97A690475351}" type="presParOf" srcId="{CBF9B1D4-3BE9-C54D-BF6C-8ED8C6178294}" destId="{E7E27A1A-208D-6C42-8215-6FD940F3BE11}" srcOrd="4" destOrd="0" presId="urn:microsoft.com/office/officeart/2005/8/layout/vProcess5"/>
    <dgm:cxn modelId="{49B6ACF1-2219-9649-933D-02B120999582}" type="presParOf" srcId="{CBF9B1D4-3BE9-C54D-BF6C-8ED8C6178294}" destId="{4361D93F-95E5-E645-899F-ADF5912DE61D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199147-EC45-4A12-977E-EE02F1458A5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D4193E3-35F6-4885-9D2D-570DB2E395CF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Oxygen</a:t>
          </a:r>
        </a:p>
      </dgm:t>
    </dgm:pt>
    <dgm:pt modelId="{F59CD290-9207-4E1F-A0E1-3CFA73569148}" type="parTrans" cxnId="{1C3AF0E4-6A9C-4D0D-BA0A-6DAF1EEC8DCC}">
      <dgm:prSet/>
      <dgm:spPr/>
      <dgm:t>
        <a:bodyPr/>
        <a:lstStyle/>
        <a:p>
          <a:endParaRPr lang="en-US"/>
        </a:p>
      </dgm:t>
    </dgm:pt>
    <dgm:pt modelId="{F98CAC7A-5349-4314-99C7-6E2D1511CB71}" type="sibTrans" cxnId="{1C3AF0E4-6A9C-4D0D-BA0A-6DAF1EEC8DCC}">
      <dgm:prSet/>
      <dgm:spPr/>
      <dgm:t>
        <a:bodyPr/>
        <a:lstStyle/>
        <a:p>
          <a:endParaRPr lang="en-US"/>
        </a:p>
      </dgm:t>
    </dgm:pt>
    <dgm:pt modelId="{A5B10211-6053-49D7-AE87-29D75B8A566C}">
      <dgm:prSet/>
      <dgm:spPr/>
      <dgm:t>
        <a:bodyPr/>
        <a:lstStyle/>
        <a:p>
          <a:r>
            <a:rPr lang="en-US" dirty="0"/>
            <a:t>InDesign</a:t>
          </a:r>
        </a:p>
      </dgm:t>
    </dgm:pt>
    <dgm:pt modelId="{7DB34156-BADB-4B7C-A772-45C3FB25B5A1}" type="parTrans" cxnId="{9D5BBFCD-81F9-464A-93C3-5EF2D5781F20}">
      <dgm:prSet/>
      <dgm:spPr/>
      <dgm:t>
        <a:bodyPr/>
        <a:lstStyle/>
        <a:p>
          <a:endParaRPr lang="en-US"/>
        </a:p>
      </dgm:t>
    </dgm:pt>
    <dgm:pt modelId="{AD0BD40B-2055-4736-AE7D-4C38469E1835}" type="sibTrans" cxnId="{9D5BBFCD-81F9-464A-93C3-5EF2D5781F20}">
      <dgm:prSet/>
      <dgm:spPr/>
      <dgm:t>
        <a:bodyPr/>
        <a:lstStyle/>
        <a:p>
          <a:endParaRPr lang="en-US"/>
        </a:p>
      </dgm:t>
    </dgm:pt>
    <dgm:pt modelId="{9C2CA996-C490-B04A-B6F3-A9C867FE3397}" type="pres">
      <dgm:prSet presAssocID="{CA199147-EC45-4A12-977E-EE02F1458A51}" presName="linear" presStyleCnt="0">
        <dgm:presLayoutVars>
          <dgm:animLvl val="lvl"/>
          <dgm:resizeHandles val="exact"/>
        </dgm:presLayoutVars>
      </dgm:prSet>
      <dgm:spPr/>
    </dgm:pt>
    <dgm:pt modelId="{23A6F2C3-4E33-2849-A331-F16D9A090127}" type="pres">
      <dgm:prSet presAssocID="{5D4193E3-35F6-4885-9D2D-570DB2E395C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222DB6-8ECB-0742-BEA7-D893DE929713}" type="pres">
      <dgm:prSet presAssocID="{F98CAC7A-5349-4314-99C7-6E2D1511CB71}" presName="spacer" presStyleCnt="0"/>
      <dgm:spPr/>
    </dgm:pt>
    <dgm:pt modelId="{2636E95F-D9E1-4A45-BB52-6C91F10484D0}" type="pres">
      <dgm:prSet presAssocID="{A5B10211-6053-49D7-AE87-29D75B8A566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FC2AD6C-7F76-C642-A4AC-196588001C01}" type="presOf" srcId="{A5B10211-6053-49D7-AE87-29D75B8A566C}" destId="{2636E95F-D9E1-4A45-BB52-6C91F10484D0}" srcOrd="0" destOrd="0" presId="urn:microsoft.com/office/officeart/2005/8/layout/vList2"/>
    <dgm:cxn modelId="{C00B3DB3-D2CB-E944-BF43-0810C2B227BA}" type="presOf" srcId="{CA199147-EC45-4A12-977E-EE02F1458A51}" destId="{9C2CA996-C490-B04A-B6F3-A9C867FE3397}" srcOrd="0" destOrd="0" presId="urn:microsoft.com/office/officeart/2005/8/layout/vList2"/>
    <dgm:cxn modelId="{41B852B4-02B6-1347-95F8-7B97F17EAE1A}" type="presOf" srcId="{5D4193E3-35F6-4885-9D2D-570DB2E395CF}" destId="{23A6F2C3-4E33-2849-A331-F16D9A090127}" srcOrd="0" destOrd="0" presId="urn:microsoft.com/office/officeart/2005/8/layout/vList2"/>
    <dgm:cxn modelId="{9D5BBFCD-81F9-464A-93C3-5EF2D5781F20}" srcId="{CA199147-EC45-4A12-977E-EE02F1458A51}" destId="{A5B10211-6053-49D7-AE87-29D75B8A566C}" srcOrd="1" destOrd="0" parTransId="{7DB34156-BADB-4B7C-A772-45C3FB25B5A1}" sibTransId="{AD0BD40B-2055-4736-AE7D-4C38469E1835}"/>
    <dgm:cxn modelId="{1C3AF0E4-6A9C-4D0D-BA0A-6DAF1EEC8DCC}" srcId="{CA199147-EC45-4A12-977E-EE02F1458A51}" destId="{5D4193E3-35F6-4885-9D2D-570DB2E395CF}" srcOrd="0" destOrd="0" parTransId="{F59CD290-9207-4E1F-A0E1-3CFA73569148}" sibTransId="{F98CAC7A-5349-4314-99C7-6E2D1511CB71}"/>
    <dgm:cxn modelId="{D71D9167-5E6D-EF48-9A64-AE7753287C9B}" type="presParOf" srcId="{9C2CA996-C490-B04A-B6F3-A9C867FE3397}" destId="{23A6F2C3-4E33-2849-A331-F16D9A090127}" srcOrd="0" destOrd="0" presId="urn:microsoft.com/office/officeart/2005/8/layout/vList2"/>
    <dgm:cxn modelId="{DC8BCA8B-8452-F843-A6AF-BD0999BB19E1}" type="presParOf" srcId="{9C2CA996-C490-B04A-B6F3-A9C867FE3397}" destId="{20222DB6-8ECB-0742-BEA7-D893DE929713}" srcOrd="1" destOrd="0" presId="urn:microsoft.com/office/officeart/2005/8/layout/vList2"/>
    <dgm:cxn modelId="{746195A8-02A6-484D-A7EA-A429BE322C70}" type="presParOf" srcId="{9C2CA996-C490-B04A-B6F3-A9C867FE3397}" destId="{2636E95F-D9E1-4A45-BB52-6C91F10484D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6A93D51-C00A-492B-BC0C-55F361C5E99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EFC141-874F-4489-BA1E-42FA162C7496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Versatile</a:t>
          </a:r>
        </a:p>
      </dgm:t>
    </dgm:pt>
    <dgm:pt modelId="{FB7E32C5-7856-4F36-B033-7B53C74FC3BE}" type="parTrans" cxnId="{831695ED-2159-4A48-98CE-76C85565D495}">
      <dgm:prSet/>
      <dgm:spPr/>
      <dgm:t>
        <a:bodyPr/>
        <a:lstStyle/>
        <a:p>
          <a:endParaRPr lang="en-US"/>
        </a:p>
      </dgm:t>
    </dgm:pt>
    <dgm:pt modelId="{96D7545F-9154-405E-92C9-428210DD563D}" type="sibTrans" cxnId="{831695ED-2159-4A48-98CE-76C85565D495}">
      <dgm:prSet/>
      <dgm:spPr>
        <a:solidFill>
          <a:schemeClr val="accent5">
            <a:lumMod val="75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F77DEB83-BC0D-406E-BFD9-FD0CC012B051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Achieves the Purpose</a:t>
          </a:r>
        </a:p>
      </dgm:t>
    </dgm:pt>
    <dgm:pt modelId="{96088DDC-195F-43AB-AF16-A7EAF9E02E6E}" type="parTrans" cxnId="{739750A4-DD3C-4B5F-90DE-522065BB45D4}">
      <dgm:prSet/>
      <dgm:spPr/>
      <dgm:t>
        <a:bodyPr/>
        <a:lstStyle/>
        <a:p>
          <a:endParaRPr lang="en-US"/>
        </a:p>
      </dgm:t>
    </dgm:pt>
    <dgm:pt modelId="{903FDA9E-9DF2-4769-B852-162F8554A93B}" type="sibTrans" cxnId="{739750A4-DD3C-4B5F-90DE-522065BB45D4}">
      <dgm:prSet/>
      <dgm:spPr/>
      <dgm:t>
        <a:bodyPr/>
        <a:lstStyle/>
        <a:p>
          <a:endParaRPr lang="en-US"/>
        </a:p>
      </dgm:t>
    </dgm:pt>
    <dgm:pt modelId="{CBF9B1D4-3BE9-C54D-BF6C-8ED8C6178294}" type="pres">
      <dgm:prSet presAssocID="{26A93D51-C00A-492B-BC0C-55F361C5E99B}" presName="outerComposite" presStyleCnt="0">
        <dgm:presLayoutVars>
          <dgm:chMax val="5"/>
          <dgm:dir/>
          <dgm:resizeHandles val="exact"/>
        </dgm:presLayoutVars>
      </dgm:prSet>
      <dgm:spPr/>
    </dgm:pt>
    <dgm:pt modelId="{4C5261BD-0316-E44E-AF64-C218864092AE}" type="pres">
      <dgm:prSet presAssocID="{26A93D51-C00A-492B-BC0C-55F361C5E99B}" presName="dummyMaxCanvas" presStyleCnt="0">
        <dgm:presLayoutVars/>
      </dgm:prSet>
      <dgm:spPr/>
    </dgm:pt>
    <dgm:pt modelId="{DA750DEB-826D-1646-9864-08C2E806C25D}" type="pres">
      <dgm:prSet presAssocID="{26A93D51-C00A-492B-BC0C-55F361C5E99B}" presName="TwoNodes_1" presStyleLbl="node1" presStyleIdx="0" presStyleCnt="2">
        <dgm:presLayoutVars>
          <dgm:bulletEnabled val="1"/>
        </dgm:presLayoutVars>
      </dgm:prSet>
      <dgm:spPr/>
    </dgm:pt>
    <dgm:pt modelId="{28E9B7F8-75EC-AB48-B94E-8461C269F874}" type="pres">
      <dgm:prSet presAssocID="{26A93D51-C00A-492B-BC0C-55F361C5E99B}" presName="TwoNodes_2" presStyleLbl="node1" presStyleIdx="1" presStyleCnt="2">
        <dgm:presLayoutVars>
          <dgm:bulletEnabled val="1"/>
        </dgm:presLayoutVars>
      </dgm:prSet>
      <dgm:spPr/>
    </dgm:pt>
    <dgm:pt modelId="{19FCBCD4-69B5-FC4E-9401-65BAEF384FBC}" type="pres">
      <dgm:prSet presAssocID="{26A93D51-C00A-492B-BC0C-55F361C5E99B}" presName="TwoConn_1-2" presStyleLbl="fgAccFollowNode1" presStyleIdx="0" presStyleCnt="1">
        <dgm:presLayoutVars>
          <dgm:bulletEnabled val="1"/>
        </dgm:presLayoutVars>
      </dgm:prSet>
      <dgm:spPr/>
    </dgm:pt>
    <dgm:pt modelId="{E7E27A1A-208D-6C42-8215-6FD940F3BE11}" type="pres">
      <dgm:prSet presAssocID="{26A93D51-C00A-492B-BC0C-55F361C5E99B}" presName="TwoNodes_1_text" presStyleLbl="node1" presStyleIdx="1" presStyleCnt="2">
        <dgm:presLayoutVars>
          <dgm:bulletEnabled val="1"/>
        </dgm:presLayoutVars>
      </dgm:prSet>
      <dgm:spPr/>
    </dgm:pt>
    <dgm:pt modelId="{4361D93F-95E5-E645-899F-ADF5912DE61D}" type="pres">
      <dgm:prSet presAssocID="{26A93D51-C00A-492B-BC0C-55F361C5E99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C70B9E19-AC23-6945-91CF-B3C4180234C0}" type="presOf" srcId="{91EFC141-874F-4489-BA1E-42FA162C7496}" destId="{E7E27A1A-208D-6C42-8215-6FD940F3BE11}" srcOrd="1" destOrd="0" presId="urn:microsoft.com/office/officeart/2005/8/layout/vProcess5"/>
    <dgm:cxn modelId="{B6E06421-5CBF-7542-8E4C-FC7E1468F276}" type="presOf" srcId="{91EFC141-874F-4489-BA1E-42FA162C7496}" destId="{DA750DEB-826D-1646-9864-08C2E806C25D}" srcOrd="0" destOrd="0" presId="urn:microsoft.com/office/officeart/2005/8/layout/vProcess5"/>
    <dgm:cxn modelId="{DD52FA24-A813-A342-80C9-04371CF7F163}" type="presOf" srcId="{F77DEB83-BC0D-406E-BFD9-FD0CC012B051}" destId="{28E9B7F8-75EC-AB48-B94E-8461C269F874}" srcOrd="0" destOrd="0" presId="urn:microsoft.com/office/officeart/2005/8/layout/vProcess5"/>
    <dgm:cxn modelId="{739750A4-DD3C-4B5F-90DE-522065BB45D4}" srcId="{26A93D51-C00A-492B-BC0C-55F361C5E99B}" destId="{F77DEB83-BC0D-406E-BFD9-FD0CC012B051}" srcOrd="1" destOrd="0" parTransId="{96088DDC-195F-43AB-AF16-A7EAF9E02E6E}" sibTransId="{903FDA9E-9DF2-4769-B852-162F8554A93B}"/>
    <dgm:cxn modelId="{16A47BCB-6D87-A143-81DA-09881BE6744E}" type="presOf" srcId="{F77DEB83-BC0D-406E-BFD9-FD0CC012B051}" destId="{4361D93F-95E5-E645-899F-ADF5912DE61D}" srcOrd="1" destOrd="0" presId="urn:microsoft.com/office/officeart/2005/8/layout/vProcess5"/>
    <dgm:cxn modelId="{831695ED-2159-4A48-98CE-76C85565D495}" srcId="{26A93D51-C00A-492B-BC0C-55F361C5E99B}" destId="{91EFC141-874F-4489-BA1E-42FA162C7496}" srcOrd="0" destOrd="0" parTransId="{FB7E32C5-7856-4F36-B033-7B53C74FC3BE}" sibTransId="{96D7545F-9154-405E-92C9-428210DD563D}"/>
    <dgm:cxn modelId="{470A05F5-E728-1048-88B3-DE053816E15B}" type="presOf" srcId="{26A93D51-C00A-492B-BC0C-55F361C5E99B}" destId="{CBF9B1D4-3BE9-C54D-BF6C-8ED8C6178294}" srcOrd="0" destOrd="0" presId="urn:microsoft.com/office/officeart/2005/8/layout/vProcess5"/>
    <dgm:cxn modelId="{B2BDADF7-E4A7-AD41-9F58-B1F58D10D0AC}" type="presOf" srcId="{96D7545F-9154-405E-92C9-428210DD563D}" destId="{19FCBCD4-69B5-FC4E-9401-65BAEF384FBC}" srcOrd="0" destOrd="0" presId="urn:microsoft.com/office/officeart/2005/8/layout/vProcess5"/>
    <dgm:cxn modelId="{880E1023-7086-3145-87D5-B990E03C3F5A}" type="presParOf" srcId="{CBF9B1D4-3BE9-C54D-BF6C-8ED8C6178294}" destId="{4C5261BD-0316-E44E-AF64-C218864092AE}" srcOrd="0" destOrd="0" presId="urn:microsoft.com/office/officeart/2005/8/layout/vProcess5"/>
    <dgm:cxn modelId="{44FAEAD1-AB53-BF40-ADED-260149AABA3A}" type="presParOf" srcId="{CBF9B1D4-3BE9-C54D-BF6C-8ED8C6178294}" destId="{DA750DEB-826D-1646-9864-08C2E806C25D}" srcOrd="1" destOrd="0" presId="urn:microsoft.com/office/officeart/2005/8/layout/vProcess5"/>
    <dgm:cxn modelId="{7CDD3626-9593-B34B-8A55-36404EC7F788}" type="presParOf" srcId="{CBF9B1D4-3BE9-C54D-BF6C-8ED8C6178294}" destId="{28E9B7F8-75EC-AB48-B94E-8461C269F874}" srcOrd="2" destOrd="0" presId="urn:microsoft.com/office/officeart/2005/8/layout/vProcess5"/>
    <dgm:cxn modelId="{0C2D6300-75AF-644B-B7BF-591E22445AD3}" type="presParOf" srcId="{CBF9B1D4-3BE9-C54D-BF6C-8ED8C6178294}" destId="{19FCBCD4-69B5-FC4E-9401-65BAEF384FBC}" srcOrd="3" destOrd="0" presId="urn:microsoft.com/office/officeart/2005/8/layout/vProcess5"/>
    <dgm:cxn modelId="{D19F0354-1746-BA45-94D0-97A690475351}" type="presParOf" srcId="{CBF9B1D4-3BE9-C54D-BF6C-8ED8C6178294}" destId="{E7E27A1A-208D-6C42-8215-6FD940F3BE11}" srcOrd="4" destOrd="0" presId="urn:microsoft.com/office/officeart/2005/8/layout/vProcess5"/>
    <dgm:cxn modelId="{49B6ACF1-2219-9649-933D-02B120999582}" type="presParOf" srcId="{CBF9B1D4-3BE9-C54D-BF6C-8ED8C6178294}" destId="{4361D93F-95E5-E645-899F-ADF5912DE61D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6A93D51-C00A-492B-BC0C-55F361C5E99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EFC141-874F-4489-BA1E-42FA162C7496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Powerful for Print and Online Applications</a:t>
          </a:r>
        </a:p>
      </dgm:t>
    </dgm:pt>
    <dgm:pt modelId="{FB7E32C5-7856-4F36-B033-7B53C74FC3BE}" type="parTrans" cxnId="{831695ED-2159-4A48-98CE-76C85565D495}">
      <dgm:prSet/>
      <dgm:spPr/>
      <dgm:t>
        <a:bodyPr/>
        <a:lstStyle/>
        <a:p>
          <a:endParaRPr lang="en-US"/>
        </a:p>
      </dgm:t>
    </dgm:pt>
    <dgm:pt modelId="{96D7545F-9154-405E-92C9-428210DD563D}" type="sibTrans" cxnId="{831695ED-2159-4A48-98CE-76C85565D495}">
      <dgm:prSet/>
      <dgm:spPr>
        <a:solidFill>
          <a:schemeClr val="accent5">
            <a:lumMod val="75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F77DEB83-BC0D-406E-BFD9-FD0CC012B051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Supports Conditional Formatting</a:t>
          </a:r>
        </a:p>
      </dgm:t>
    </dgm:pt>
    <dgm:pt modelId="{96088DDC-195F-43AB-AF16-A7EAF9E02E6E}" type="parTrans" cxnId="{739750A4-DD3C-4B5F-90DE-522065BB45D4}">
      <dgm:prSet/>
      <dgm:spPr/>
      <dgm:t>
        <a:bodyPr/>
        <a:lstStyle/>
        <a:p>
          <a:endParaRPr lang="en-US"/>
        </a:p>
      </dgm:t>
    </dgm:pt>
    <dgm:pt modelId="{903FDA9E-9DF2-4769-B852-162F8554A93B}" type="sibTrans" cxnId="{739750A4-DD3C-4B5F-90DE-522065BB45D4}">
      <dgm:prSet/>
      <dgm:spPr/>
      <dgm:t>
        <a:bodyPr/>
        <a:lstStyle/>
        <a:p>
          <a:endParaRPr lang="en-US"/>
        </a:p>
      </dgm:t>
    </dgm:pt>
    <dgm:pt modelId="{CBF9B1D4-3BE9-C54D-BF6C-8ED8C6178294}" type="pres">
      <dgm:prSet presAssocID="{26A93D51-C00A-492B-BC0C-55F361C5E99B}" presName="outerComposite" presStyleCnt="0">
        <dgm:presLayoutVars>
          <dgm:chMax val="5"/>
          <dgm:dir/>
          <dgm:resizeHandles val="exact"/>
        </dgm:presLayoutVars>
      </dgm:prSet>
      <dgm:spPr/>
    </dgm:pt>
    <dgm:pt modelId="{4C5261BD-0316-E44E-AF64-C218864092AE}" type="pres">
      <dgm:prSet presAssocID="{26A93D51-C00A-492B-BC0C-55F361C5E99B}" presName="dummyMaxCanvas" presStyleCnt="0">
        <dgm:presLayoutVars/>
      </dgm:prSet>
      <dgm:spPr/>
    </dgm:pt>
    <dgm:pt modelId="{DA750DEB-826D-1646-9864-08C2E806C25D}" type="pres">
      <dgm:prSet presAssocID="{26A93D51-C00A-492B-BC0C-55F361C5E99B}" presName="TwoNodes_1" presStyleLbl="node1" presStyleIdx="0" presStyleCnt="2">
        <dgm:presLayoutVars>
          <dgm:bulletEnabled val="1"/>
        </dgm:presLayoutVars>
      </dgm:prSet>
      <dgm:spPr/>
    </dgm:pt>
    <dgm:pt modelId="{28E9B7F8-75EC-AB48-B94E-8461C269F874}" type="pres">
      <dgm:prSet presAssocID="{26A93D51-C00A-492B-BC0C-55F361C5E99B}" presName="TwoNodes_2" presStyleLbl="node1" presStyleIdx="1" presStyleCnt="2">
        <dgm:presLayoutVars>
          <dgm:bulletEnabled val="1"/>
        </dgm:presLayoutVars>
      </dgm:prSet>
      <dgm:spPr/>
    </dgm:pt>
    <dgm:pt modelId="{19FCBCD4-69B5-FC4E-9401-65BAEF384FBC}" type="pres">
      <dgm:prSet presAssocID="{26A93D51-C00A-492B-BC0C-55F361C5E99B}" presName="TwoConn_1-2" presStyleLbl="fgAccFollowNode1" presStyleIdx="0" presStyleCnt="1">
        <dgm:presLayoutVars>
          <dgm:bulletEnabled val="1"/>
        </dgm:presLayoutVars>
      </dgm:prSet>
      <dgm:spPr/>
    </dgm:pt>
    <dgm:pt modelId="{E7E27A1A-208D-6C42-8215-6FD940F3BE11}" type="pres">
      <dgm:prSet presAssocID="{26A93D51-C00A-492B-BC0C-55F361C5E99B}" presName="TwoNodes_1_text" presStyleLbl="node1" presStyleIdx="1" presStyleCnt="2">
        <dgm:presLayoutVars>
          <dgm:bulletEnabled val="1"/>
        </dgm:presLayoutVars>
      </dgm:prSet>
      <dgm:spPr/>
    </dgm:pt>
    <dgm:pt modelId="{4361D93F-95E5-E645-899F-ADF5912DE61D}" type="pres">
      <dgm:prSet presAssocID="{26A93D51-C00A-492B-BC0C-55F361C5E99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C70B9E19-AC23-6945-91CF-B3C4180234C0}" type="presOf" srcId="{91EFC141-874F-4489-BA1E-42FA162C7496}" destId="{E7E27A1A-208D-6C42-8215-6FD940F3BE11}" srcOrd="1" destOrd="0" presId="urn:microsoft.com/office/officeart/2005/8/layout/vProcess5"/>
    <dgm:cxn modelId="{B6E06421-5CBF-7542-8E4C-FC7E1468F276}" type="presOf" srcId="{91EFC141-874F-4489-BA1E-42FA162C7496}" destId="{DA750DEB-826D-1646-9864-08C2E806C25D}" srcOrd="0" destOrd="0" presId="urn:microsoft.com/office/officeart/2005/8/layout/vProcess5"/>
    <dgm:cxn modelId="{DD52FA24-A813-A342-80C9-04371CF7F163}" type="presOf" srcId="{F77DEB83-BC0D-406E-BFD9-FD0CC012B051}" destId="{28E9B7F8-75EC-AB48-B94E-8461C269F874}" srcOrd="0" destOrd="0" presId="urn:microsoft.com/office/officeart/2005/8/layout/vProcess5"/>
    <dgm:cxn modelId="{739750A4-DD3C-4B5F-90DE-522065BB45D4}" srcId="{26A93D51-C00A-492B-BC0C-55F361C5E99B}" destId="{F77DEB83-BC0D-406E-BFD9-FD0CC012B051}" srcOrd="1" destOrd="0" parTransId="{96088DDC-195F-43AB-AF16-A7EAF9E02E6E}" sibTransId="{903FDA9E-9DF2-4769-B852-162F8554A93B}"/>
    <dgm:cxn modelId="{16A47BCB-6D87-A143-81DA-09881BE6744E}" type="presOf" srcId="{F77DEB83-BC0D-406E-BFD9-FD0CC012B051}" destId="{4361D93F-95E5-E645-899F-ADF5912DE61D}" srcOrd="1" destOrd="0" presId="urn:microsoft.com/office/officeart/2005/8/layout/vProcess5"/>
    <dgm:cxn modelId="{831695ED-2159-4A48-98CE-76C85565D495}" srcId="{26A93D51-C00A-492B-BC0C-55F361C5E99B}" destId="{91EFC141-874F-4489-BA1E-42FA162C7496}" srcOrd="0" destOrd="0" parTransId="{FB7E32C5-7856-4F36-B033-7B53C74FC3BE}" sibTransId="{96D7545F-9154-405E-92C9-428210DD563D}"/>
    <dgm:cxn modelId="{470A05F5-E728-1048-88B3-DE053816E15B}" type="presOf" srcId="{26A93D51-C00A-492B-BC0C-55F361C5E99B}" destId="{CBF9B1D4-3BE9-C54D-BF6C-8ED8C6178294}" srcOrd="0" destOrd="0" presId="urn:microsoft.com/office/officeart/2005/8/layout/vProcess5"/>
    <dgm:cxn modelId="{B2BDADF7-E4A7-AD41-9F58-B1F58D10D0AC}" type="presOf" srcId="{96D7545F-9154-405E-92C9-428210DD563D}" destId="{19FCBCD4-69B5-FC4E-9401-65BAEF384FBC}" srcOrd="0" destOrd="0" presId="urn:microsoft.com/office/officeart/2005/8/layout/vProcess5"/>
    <dgm:cxn modelId="{880E1023-7086-3145-87D5-B990E03C3F5A}" type="presParOf" srcId="{CBF9B1D4-3BE9-C54D-BF6C-8ED8C6178294}" destId="{4C5261BD-0316-E44E-AF64-C218864092AE}" srcOrd="0" destOrd="0" presId="urn:microsoft.com/office/officeart/2005/8/layout/vProcess5"/>
    <dgm:cxn modelId="{44FAEAD1-AB53-BF40-ADED-260149AABA3A}" type="presParOf" srcId="{CBF9B1D4-3BE9-C54D-BF6C-8ED8C6178294}" destId="{DA750DEB-826D-1646-9864-08C2E806C25D}" srcOrd="1" destOrd="0" presId="urn:microsoft.com/office/officeart/2005/8/layout/vProcess5"/>
    <dgm:cxn modelId="{7CDD3626-9593-B34B-8A55-36404EC7F788}" type="presParOf" srcId="{CBF9B1D4-3BE9-C54D-BF6C-8ED8C6178294}" destId="{28E9B7F8-75EC-AB48-B94E-8461C269F874}" srcOrd="2" destOrd="0" presId="urn:microsoft.com/office/officeart/2005/8/layout/vProcess5"/>
    <dgm:cxn modelId="{0C2D6300-75AF-644B-B7BF-591E22445AD3}" type="presParOf" srcId="{CBF9B1D4-3BE9-C54D-BF6C-8ED8C6178294}" destId="{19FCBCD4-69B5-FC4E-9401-65BAEF384FBC}" srcOrd="3" destOrd="0" presId="urn:microsoft.com/office/officeart/2005/8/layout/vProcess5"/>
    <dgm:cxn modelId="{D19F0354-1746-BA45-94D0-97A690475351}" type="presParOf" srcId="{CBF9B1D4-3BE9-C54D-BF6C-8ED8C6178294}" destId="{E7E27A1A-208D-6C42-8215-6FD940F3BE11}" srcOrd="4" destOrd="0" presId="urn:microsoft.com/office/officeart/2005/8/layout/vProcess5"/>
    <dgm:cxn modelId="{49B6ACF1-2219-9649-933D-02B120999582}" type="presParOf" srcId="{CBF9B1D4-3BE9-C54D-BF6C-8ED8C6178294}" destId="{4361D93F-95E5-E645-899F-ADF5912DE61D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67838-E654-7A4E-93AB-7D2C5E9CEF64}">
      <dsp:nvSpPr>
        <dsp:cNvPr id="0" name=""/>
        <dsp:cNvSpPr/>
      </dsp:nvSpPr>
      <dsp:spPr>
        <a:xfrm>
          <a:off x="0" y="854631"/>
          <a:ext cx="2238280" cy="1421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355C2-E838-5A49-8B6E-23E1D0020135}">
      <dsp:nvSpPr>
        <dsp:cNvPr id="0" name=""/>
        <dsp:cNvSpPr/>
      </dsp:nvSpPr>
      <dsp:spPr>
        <a:xfrm>
          <a:off x="248697" y="1090894"/>
          <a:ext cx="2238280" cy="1421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Writer/Teacher compared to Technical Writer</a:t>
          </a:r>
        </a:p>
      </dsp:txBody>
      <dsp:txXfrm>
        <a:off x="290326" y="1132523"/>
        <a:ext cx="2155022" cy="1338050"/>
      </dsp:txXfrm>
    </dsp:sp>
    <dsp:sp modelId="{1195CE47-D619-9245-A31C-F0822D624D28}">
      <dsp:nvSpPr>
        <dsp:cNvPr id="0" name=""/>
        <dsp:cNvSpPr/>
      </dsp:nvSpPr>
      <dsp:spPr>
        <a:xfrm>
          <a:off x="2735676" y="854631"/>
          <a:ext cx="2238280" cy="1421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2E7B1-6AFD-7B4D-A2AE-EB6A83BC4A41}">
      <dsp:nvSpPr>
        <dsp:cNvPr id="0" name=""/>
        <dsp:cNvSpPr/>
      </dsp:nvSpPr>
      <dsp:spPr>
        <a:xfrm>
          <a:off x="2984374" y="1090894"/>
          <a:ext cx="2238280" cy="1421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Why are programs important? </a:t>
          </a:r>
        </a:p>
      </dsp:txBody>
      <dsp:txXfrm>
        <a:off x="3026003" y="1132523"/>
        <a:ext cx="2155022" cy="1338050"/>
      </dsp:txXfrm>
    </dsp:sp>
    <dsp:sp modelId="{5914DFCA-8A29-364A-AA43-7C46D16C2A2F}">
      <dsp:nvSpPr>
        <dsp:cNvPr id="0" name=""/>
        <dsp:cNvSpPr/>
      </dsp:nvSpPr>
      <dsp:spPr>
        <a:xfrm>
          <a:off x="5471352" y="854631"/>
          <a:ext cx="2238280" cy="1421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92CD4-71F3-F348-9F56-1E58DA6CF021}">
      <dsp:nvSpPr>
        <dsp:cNvPr id="0" name=""/>
        <dsp:cNvSpPr/>
      </dsp:nvSpPr>
      <dsp:spPr>
        <a:xfrm>
          <a:off x="5720050" y="1090894"/>
          <a:ext cx="2238280" cy="1421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is missed by focusing on programs? </a:t>
          </a:r>
        </a:p>
      </dsp:txBody>
      <dsp:txXfrm>
        <a:off x="5761679" y="1132523"/>
        <a:ext cx="2155022" cy="1338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4CB25-132C-4C47-9DF0-3C13C5B0D3B4}">
      <dsp:nvSpPr>
        <dsp:cNvPr id="0" name=""/>
        <dsp:cNvSpPr/>
      </dsp:nvSpPr>
      <dsp:spPr>
        <a:xfrm>
          <a:off x="0" y="190920"/>
          <a:ext cx="5889686" cy="1521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FrameMaker</a:t>
          </a:r>
        </a:p>
      </dsp:txBody>
      <dsp:txXfrm>
        <a:off x="74249" y="265169"/>
        <a:ext cx="5741188" cy="1372502"/>
      </dsp:txXfrm>
    </dsp:sp>
    <dsp:sp modelId="{23A6F2C3-4E33-2849-A331-F16D9A090127}">
      <dsp:nvSpPr>
        <dsp:cNvPr id="0" name=""/>
        <dsp:cNvSpPr/>
      </dsp:nvSpPr>
      <dsp:spPr>
        <a:xfrm>
          <a:off x="0" y="1899120"/>
          <a:ext cx="5889686" cy="1521000"/>
        </a:xfrm>
        <a:prstGeom prst="roundRect">
          <a:avLst/>
        </a:prstGeom>
        <a:solidFill>
          <a:schemeClr val="accent2">
            <a:hueOff val="3966285"/>
            <a:satOff val="-12111"/>
            <a:lumOff val="127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Madcap Flare</a:t>
          </a:r>
        </a:p>
      </dsp:txBody>
      <dsp:txXfrm>
        <a:off x="74249" y="1973369"/>
        <a:ext cx="5741188" cy="1372502"/>
      </dsp:txXfrm>
    </dsp:sp>
    <dsp:sp modelId="{2636E95F-D9E1-4A45-BB52-6C91F10484D0}">
      <dsp:nvSpPr>
        <dsp:cNvPr id="0" name=""/>
        <dsp:cNvSpPr/>
      </dsp:nvSpPr>
      <dsp:spPr>
        <a:xfrm>
          <a:off x="0" y="3607320"/>
          <a:ext cx="5889686" cy="1521000"/>
        </a:xfrm>
        <a:prstGeom prst="roundRect">
          <a:avLst/>
        </a:prstGeom>
        <a:solidFill>
          <a:schemeClr val="accent2">
            <a:hueOff val="7932569"/>
            <a:satOff val="-24223"/>
            <a:lumOff val="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Github</a:t>
          </a:r>
        </a:p>
      </dsp:txBody>
      <dsp:txXfrm>
        <a:off x="74249" y="3681569"/>
        <a:ext cx="5741188" cy="1372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7C07D-A3C4-244F-A338-E7AF9C578362}">
      <dsp:nvSpPr>
        <dsp:cNvPr id="0" name=""/>
        <dsp:cNvSpPr/>
      </dsp:nvSpPr>
      <dsp:spPr>
        <a:xfrm>
          <a:off x="0" y="640"/>
          <a:ext cx="54462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4A14D-6F65-0E4B-AC56-F718AD393E65}">
      <dsp:nvSpPr>
        <dsp:cNvPr id="0" name=""/>
        <dsp:cNvSpPr/>
      </dsp:nvSpPr>
      <dsp:spPr>
        <a:xfrm>
          <a:off x="0" y="640"/>
          <a:ext cx="5446278" cy="104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Old, but still in use</a:t>
          </a:r>
        </a:p>
      </dsp:txBody>
      <dsp:txXfrm>
        <a:off x="0" y="640"/>
        <a:ext cx="5446278" cy="1048569"/>
      </dsp:txXfrm>
    </dsp:sp>
    <dsp:sp modelId="{C87EEEB7-F42B-8C4F-AB04-977F02FF9416}">
      <dsp:nvSpPr>
        <dsp:cNvPr id="0" name=""/>
        <dsp:cNvSpPr/>
      </dsp:nvSpPr>
      <dsp:spPr>
        <a:xfrm>
          <a:off x="0" y="1049209"/>
          <a:ext cx="54462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BF842-7E4F-6E44-AFE6-5C9F33398915}">
      <dsp:nvSpPr>
        <dsp:cNvPr id="0" name=""/>
        <dsp:cNvSpPr/>
      </dsp:nvSpPr>
      <dsp:spPr>
        <a:xfrm>
          <a:off x="0" y="1049209"/>
          <a:ext cx="5446278" cy="104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Only available on PCs</a:t>
          </a:r>
        </a:p>
      </dsp:txBody>
      <dsp:txXfrm>
        <a:off x="0" y="1049209"/>
        <a:ext cx="5446278" cy="1048569"/>
      </dsp:txXfrm>
    </dsp:sp>
    <dsp:sp modelId="{37BA16E8-FB68-9D42-A117-2AC05E397F7E}">
      <dsp:nvSpPr>
        <dsp:cNvPr id="0" name=""/>
        <dsp:cNvSpPr/>
      </dsp:nvSpPr>
      <dsp:spPr>
        <a:xfrm>
          <a:off x="0" y="2097778"/>
          <a:ext cx="54462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AD046-F53D-6140-82DB-CD029880C5ED}">
      <dsp:nvSpPr>
        <dsp:cNvPr id="0" name=""/>
        <dsp:cNvSpPr/>
      </dsp:nvSpPr>
      <dsp:spPr>
        <a:xfrm>
          <a:off x="0" y="2097778"/>
          <a:ext cx="5446278" cy="104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Does do conditional text</a:t>
          </a:r>
        </a:p>
      </dsp:txBody>
      <dsp:txXfrm>
        <a:off x="0" y="2097778"/>
        <a:ext cx="5446278" cy="1048569"/>
      </dsp:txXfrm>
    </dsp:sp>
    <dsp:sp modelId="{8872C7FB-2CC2-C741-BD71-A02127917872}">
      <dsp:nvSpPr>
        <dsp:cNvPr id="0" name=""/>
        <dsp:cNvSpPr/>
      </dsp:nvSpPr>
      <dsp:spPr>
        <a:xfrm>
          <a:off x="0" y="3146347"/>
          <a:ext cx="54462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7BA75-DE2C-444B-B155-6BC997C0DCE1}">
      <dsp:nvSpPr>
        <dsp:cNvPr id="0" name=""/>
        <dsp:cNvSpPr/>
      </dsp:nvSpPr>
      <dsp:spPr>
        <a:xfrm>
          <a:off x="0" y="3146347"/>
          <a:ext cx="5446278" cy="104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Clunky and not particularly user friendly</a:t>
          </a:r>
        </a:p>
      </dsp:txBody>
      <dsp:txXfrm>
        <a:off x="0" y="3146347"/>
        <a:ext cx="5446278" cy="1048569"/>
      </dsp:txXfrm>
    </dsp:sp>
    <dsp:sp modelId="{4CBE20E7-99FD-2842-89E9-C431089B9563}">
      <dsp:nvSpPr>
        <dsp:cNvPr id="0" name=""/>
        <dsp:cNvSpPr/>
      </dsp:nvSpPr>
      <dsp:spPr>
        <a:xfrm>
          <a:off x="0" y="4194916"/>
          <a:ext cx="54462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ED1BB-1A8F-0744-8F01-74FF1628EC8C}">
      <dsp:nvSpPr>
        <dsp:cNvPr id="0" name=""/>
        <dsp:cNvSpPr/>
      </dsp:nvSpPr>
      <dsp:spPr>
        <a:xfrm>
          <a:off x="0" y="4194916"/>
          <a:ext cx="5446278" cy="104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Not as good for design as InDesign</a:t>
          </a:r>
        </a:p>
      </dsp:txBody>
      <dsp:txXfrm>
        <a:off x="0" y="4194916"/>
        <a:ext cx="5446278" cy="10485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7C07D-A3C4-244F-A338-E7AF9C578362}">
      <dsp:nvSpPr>
        <dsp:cNvPr id="0" name=""/>
        <dsp:cNvSpPr/>
      </dsp:nvSpPr>
      <dsp:spPr>
        <a:xfrm>
          <a:off x="0" y="640"/>
          <a:ext cx="54462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4A14D-6F65-0E4B-AC56-F718AD393E65}">
      <dsp:nvSpPr>
        <dsp:cNvPr id="0" name=""/>
        <dsp:cNvSpPr/>
      </dsp:nvSpPr>
      <dsp:spPr>
        <a:xfrm>
          <a:off x="0" y="640"/>
          <a:ext cx="5446278" cy="104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Disappointed!</a:t>
          </a:r>
        </a:p>
      </dsp:txBody>
      <dsp:txXfrm>
        <a:off x="0" y="640"/>
        <a:ext cx="5446278" cy="1048569"/>
      </dsp:txXfrm>
    </dsp:sp>
    <dsp:sp modelId="{C87EEEB7-F42B-8C4F-AB04-977F02FF9416}">
      <dsp:nvSpPr>
        <dsp:cNvPr id="0" name=""/>
        <dsp:cNvSpPr/>
      </dsp:nvSpPr>
      <dsp:spPr>
        <a:xfrm>
          <a:off x="0" y="1049209"/>
          <a:ext cx="54462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BF842-7E4F-6E44-AFE6-5C9F33398915}">
      <dsp:nvSpPr>
        <dsp:cNvPr id="0" name=""/>
        <dsp:cNvSpPr/>
      </dsp:nvSpPr>
      <dsp:spPr>
        <a:xfrm>
          <a:off x="0" y="1049209"/>
          <a:ext cx="5446278" cy="104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Veneer of Ease</a:t>
          </a:r>
        </a:p>
      </dsp:txBody>
      <dsp:txXfrm>
        <a:off x="0" y="1049209"/>
        <a:ext cx="5446278" cy="1048569"/>
      </dsp:txXfrm>
    </dsp:sp>
    <dsp:sp modelId="{37BA16E8-FB68-9D42-A117-2AC05E397F7E}">
      <dsp:nvSpPr>
        <dsp:cNvPr id="0" name=""/>
        <dsp:cNvSpPr/>
      </dsp:nvSpPr>
      <dsp:spPr>
        <a:xfrm>
          <a:off x="0" y="2097778"/>
          <a:ext cx="54462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AD046-F53D-6140-82DB-CD029880C5ED}">
      <dsp:nvSpPr>
        <dsp:cNvPr id="0" name=""/>
        <dsp:cNvSpPr/>
      </dsp:nvSpPr>
      <dsp:spPr>
        <a:xfrm>
          <a:off x="0" y="2097778"/>
          <a:ext cx="5446278" cy="104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Allows Collaboration</a:t>
          </a:r>
        </a:p>
      </dsp:txBody>
      <dsp:txXfrm>
        <a:off x="0" y="2097778"/>
        <a:ext cx="5446278" cy="1048569"/>
      </dsp:txXfrm>
    </dsp:sp>
    <dsp:sp modelId="{8872C7FB-2CC2-C741-BD71-A02127917872}">
      <dsp:nvSpPr>
        <dsp:cNvPr id="0" name=""/>
        <dsp:cNvSpPr/>
      </dsp:nvSpPr>
      <dsp:spPr>
        <a:xfrm>
          <a:off x="0" y="3146347"/>
          <a:ext cx="54462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7BA75-DE2C-444B-B155-6BC997C0DCE1}">
      <dsp:nvSpPr>
        <dsp:cNvPr id="0" name=""/>
        <dsp:cNvSpPr/>
      </dsp:nvSpPr>
      <dsp:spPr>
        <a:xfrm>
          <a:off x="0" y="3146347"/>
          <a:ext cx="5446278" cy="104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Content Can Be Imported</a:t>
          </a:r>
        </a:p>
      </dsp:txBody>
      <dsp:txXfrm>
        <a:off x="0" y="3146347"/>
        <a:ext cx="5446278" cy="1048569"/>
      </dsp:txXfrm>
    </dsp:sp>
    <dsp:sp modelId="{4CBE20E7-99FD-2842-89E9-C431089B9563}">
      <dsp:nvSpPr>
        <dsp:cNvPr id="0" name=""/>
        <dsp:cNvSpPr/>
      </dsp:nvSpPr>
      <dsp:spPr>
        <a:xfrm>
          <a:off x="0" y="4194916"/>
          <a:ext cx="54462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ED1BB-1A8F-0744-8F01-74FF1628EC8C}">
      <dsp:nvSpPr>
        <dsp:cNvPr id="0" name=""/>
        <dsp:cNvSpPr/>
      </dsp:nvSpPr>
      <dsp:spPr>
        <a:xfrm>
          <a:off x="0" y="4194916"/>
          <a:ext cx="5446278" cy="104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Does Make Automation Easier</a:t>
          </a:r>
        </a:p>
      </dsp:txBody>
      <dsp:txXfrm>
        <a:off x="0" y="4194916"/>
        <a:ext cx="5446278" cy="10485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50DEB-826D-1646-9864-08C2E806C25D}">
      <dsp:nvSpPr>
        <dsp:cNvPr id="0" name=""/>
        <dsp:cNvSpPr/>
      </dsp:nvSpPr>
      <dsp:spPr>
        <a:xfrm>
          <a:off x="0" y="0"/>
          <a:ext cx="4629336" cy="2359856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Too Easy to Go Astray</a:t>
          </a:r>
        </a:p>
      </dsp:txBody>
      <dsp:txXfrm>
        <a:off x="68199" y="68199"/>
        <a:ext cx="2192078" cy="2223458"/>
      </dsp:txXfrm>
    </dsp:sp>
    <dsp:sp modelId="{28E9B7F8-75EC-AB48-B94E-8461C269F874}">
      <dsp:nvSpPr>
        <dsp:cNvPr id="0" name=""/>
        <dsp:cNvSpPr/>
      </dsp:nvSpPr>
      <dsp:spPr>
        <a:xfrm>
          <a:off x="816941" y="2884269"/>
          <a:ext cx="4629336" cy="2359856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Not Worth the Free</a:t>
          </a:r>
        </a:p>
      </dsp:txBody>
      <dsp:txXfrm>
        <a:off x="883676" y="2951004"/>
        <a:ext cx="2145017" cy="2226386"/>
      </dsp:txXfrm>
    </dsp:sp>
    <dsp:sp modelId="{19FCBCD4-69B5-FC4E-9401-65BAEF384FBC}">
      <dsp:nvSpPr>
        <dsp:cNvPr id="0" name=""/>
        <dsp:cNvSpPr/>
      </dsp:nvSpPr>
      <dsp:spPr>
        <a:xfrm>
          <a:off x="3095429" y="1855109"/>
          <a:ext cx="1533906" cy="153390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75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440558" y="1855109"/>
        <a:ext cx="843648" cy="11542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6F2C3-4E33-2849-A331-F16D9A090127}">
      <dsp:nvSpPr>
        <dsp:cNvPr id="0" name=""/>
        <dsp:cNvSpPr/>
      </dsp:nvSpPr>
      <dsp:spPr>
        <a:xfrm>
          <a:off x="0" y="1045020"/>
          <a:ext cx="5889686" cy="1521000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Oxygen</a:t>
          </a:r>
        </a:p>
      </dsp:txBody>
      <dsp:txXfrm>
        <a:off x="74249" y="1119269"/>
        <a:ext cx="5741188" cy="1372502"/>
      </dsp:txXfrm>
    </dsp:sp>
    <dsp:sp modelId="{2636E95F-D9E1-4A45-BB52-6C91F10484D0}">
      <dsp:nvSpPr>
        <dsp:cNvPr id="0" name=""/>
        <dsp:cNvSpPr/>
      </dsp:nvSpPr>
      <dsp:spPr>
        <a:xfrm>
          <a:off x="0" y="2753220"/>
          <a:ext cx="5889686" cy="1521000"/>
        </a:xfrm>
        <a:prstGeom prst="roundRect">
          <a:avLst/>
        </a:prstGeom>
        <a:solidFill>
          <a:schemeClr val="accent2">
            <a:hueOff val="7932569"/>
            <a:satOff val="-24223"/>
            <a:lumOff val="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InDesign</a:t>
          </a:r>
        </a:p>
      </dsp:txBody>
      <dsp:txXfrm>
        <a:off x="74249" y="2827469"/>
        <a:ext cx="5741188" cy="13725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50DEB-826D-1646-9864-08C2E806C25D}">
      <dsp:nvSpPr>
        <dsp:cNvPr id="0" name=""/>
        <dsp:cNvSpPr/>
      </dsp:nvSpPr>
      <dsp:spPr>
        <a:xfrm>
          <a:off x="0" y="0"/>
          <a:ext cx="4629336" cy="2359856"/>
        </a:xfrm>
        <a:prstGeom prst="roundRect">
          <a:avLst>
            <a:gd name="adj" fmla="val 10000"/>
          </a:avLst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Versatile</a:t>
          </a:r>
        </a:p>
      </dsp:txBody>
      <dsp:txXfrm>
        <a:off x="68199" y="68199"/>
        <a:ext cx="2192078" cy="2223458"/>
      </dsp:txXfrm>
    </dsp:sp>
    <dsp:sp modelId="{28E9B7F8-75EC-AB48-B94E-8461C269F874}">
      <dsp:nvSpPr>
        <dsp:cNvPr id="0" name=""/>
        <dsp:cNvSpPr/>
      </dsp:nvSpPr>
      <dsp:spPr>
        <a:xfrm>
          <a:off x="816941" y="2884269"/>
          <a:ext cx="4629336" cy="2359856"/>
        </a:xfrm>
        <a:prstGeom prst="roundRect">
          <a:avLst>
            <a:gd name="adj" fmla="val 10000"/>
          </a:avLst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Achieves the Purpose</a:t>
          </a:r>
        </a:p>
      </dsp:txBody>
      <dsp:txXfrm>
        <a:off x="883676" y="2951004"/>
        <a:ext cx="2145017" cy="2226386"/>
      </dsp:txXfrm>
    </dsp:sp>
    <dsp:sp modelId="{19FCBCD4-69B5-FC4E-9401-65BAEF384FBC}">
      <dsp:nvSpPr>
        <dsp:cNvPr id="0" name=""/>
        <dsp:cNvSpPr/>
      </dsp:nvSpPr>
      <dsp:spPr>
        <a:xfrm>
          <a:off x="3095429" y="1855109"/>
          <a:ext cx="1533906" cy="15339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lumMod val="75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440558" y="1855109"/>
        <a:ext cx="843648" cy="11542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50DEB-826D-1646-9864-08C2E806C25D}">
      <dsp:nvSpPr>
        <dsp:cNvPr id="0" name=""/>
        <dsp:cNvSpPr/>
      </dsp:nvSpPr>
      <dsp:spPr>
        <a:xfrm>
          <a:off x="0" y="0"/>
          <a:ext cx="4629336" cy="2359856"/>
        </a:xfrm>
        <a:prstGeom prst="roundRect">
          <a:avLst>
            <a:gd name="adj" fmla="val 10000"/>
          </a:avLst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Powerful for Print and Online Applications</a:t>
          </a:r>
        </a:p>
      </dsp:txBody>
      <dsp:txXfrm>
        <a:off x="68199" y="68199"/>
        <a:ext cx="2192078" cy="2223458"/>
      </dsp:txXfrm>
    </dsp:sp>
    <dsp:sp modelId="{28E9B7F8-75EC-AB48-B94E-8461C269F874}">
      <dsp:nvSpPr>
        <dsp:cNvPr id="0" name=""/>
        <dsp:cNvSpPr/>
      </dsp:nvSpPr>
      <dsp:spPr>
        <a:xfrm>
          <a:off x="816941" y="2884269"/>
          <a:ext cx="4629336" cy="2359856"/>
        </a:xfrm>
        <a:prstGeom prst="roundRect">
          <a:avLst>
            <a:gd name="adj" fmla="val 10000"/>
          </a:avLst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Supports Conditional Formatting</a:t>
          </a:r>
        </a:p>
      </dsp:txBody>
      <dsp:txXfrm>
        <a:off x="883676" y="2951004"/>
        <a:ext cx="2145017" cy="2226386"/>
      </dsp:txXfrm>
    </dsp:sp>
    <dsp:sp modelId="{19FCBCD4-69B5-FC4E-9401-65BAEF384FBC}">
      <dsp:nvSpPr>
        <dsp:cNvPr id="0" name=""/>
        <dsp:cNvSpPr/>
      </dsp:nvSpPr>
      <dsp:spPr>
        <a:xfrm>
          <a:off x="3095429" y="1855109"/>
          <a:ext cx="1533906" cy="15339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lumMod val="75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440558" y="1855109"/>
        <a:ext cx="843648" cy="1154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83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2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7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35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4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9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45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7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8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6588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20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22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0222D8-74CB-1001-58F3-68E65B808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9048" y="2568817"/>
            <a:ext cx="7155598" cy="3133968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1F2D29"/>
                </a:solidFill>
              </a:rPr>
              <a:t>MCC </a:t>
            </a:r>
            <a:br>
              <a:rPr lang="en-US" sz="6600" dirty="0">
                <a:solidFill>
                  <a:srgbClr val="1F2D29"/>
                </a:solidFill>
              </a:rPr>
            </a:br>
            <a:r>
              <a:rPr lang="en-US" sz="6600" dirty="0">
                <a:solidFill>
                  <a:srgbClr val="1F2D29"/>
                </a:solidFill>
              </a:rPr>
              <a:t>Technical Writing</a:t>
            </a:r>
            <a:br>
              <a:rPr lang="en-US" sz="6600" dirty="0">
                <a:solidFill>
                  <a:srgbClr val="1F2D29"/>
                </a:solidFill>
              </a:rPr>
            </a:br>
            <a:r>
              <a:rPr lang="en-US" sz="6600" dirty="0">
                <a:solidFill>
                  <a:srgbClr val="1F2D29"/>
                </a:solidFill>
              </a:rPr>
              <a:t>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3BCF1-E280-ED88-8155-5D664FCE6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9048" y="1325691"/>
            <a:ext cx="4355178" cy="1138426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rgbClr val="1F2D29"/>
                </a:solidFill>
              </a:rPr>
              <a:t>Melinda </a:t>
            </a:r>
            <a:r>
              <a:rPr lang="en-US" sz="1600" dirty="0" err="1">
                <a:solidFill>
                  <a:srgbClr val="1F2D29"/>
                </a:solidFill>
              </a:rPr>
              <a:t>Hobausz</a:t>
            </a:r>
            <a:endParaRPr lang="en-US" sz="1600" dirty="0">
              <a:solidFill>
                <a:srgbClr val="1F2D29"/>
              </a:solidFill>
            </a:endParaRP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314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9232A0FC-3B0E-4DD1-9C3E-9C8C8CA6D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712" y="2388951"/>
            <a:ext cx="84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400" dirty="0">
              <a:solidFill>
                <a:srgbClr val="1F2D29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4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5BF1-4B69-FFFE-C5B6-CE292342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742" y="1282451"/>
            <a:ext cx="2664361" cy="190324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GitHub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AE27C67-4BD7-5815-3D86-32DE56629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846225"/>
              </p:ext>
            </p:extLst>
          </p:nvPr>
        </p:nvGraphicFramePr>
        <p:xfrm>
          <a:off x="5120154" y="805818"/>
          <a:ext cx="5446278" cy="524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id="{4C8FDBB8-7F5B-57BA-3B6F-0A90635D4A97}"/>
              </a:ext>
            </a:extLst>
          </p:cNvPr>
          <p:cNvSpPr/>
          <p:nvPr/>
        </p:nvSpPr>
        <p:spPr>
          <a:xfrm>
            <a:off x="1477288" y="3309193"/>
            <a:ext cx="3015949" cy="2545491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14142-096F-F063-C13C-CB0E338A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148" y="3707026"/>
            <a:ext cx="1773873" cy="17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1E5EAEB-FBE7-4FBA-8266-9527908E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06" y="1118801"/>
            <a:ext cx="5856775" cy="41257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40CE6CF2-FBD6-9AB2-ACAB-B2AC39A4D7F9}"/>
              </a:ext>
            </a:extLst>
          </p:cNvPr>
          <p:cNvSpPr/>
          <p:nvPr/>
        </p:nvSpPr>
        <p:spPr>
          <a:xfrm>
            <a:off x="4361936" y="511404"/>
            <a:ext cx="7004262" cy="5227795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74E5A-A998-75CE-0A0F-99C18BDE8DAB}"/>
              </a:ext>
            </a:extLst>
          </p:cNvPr>
          <p:cNvSpPr txBox="1"/>
          <p:nvPr/>
        </p:nvSpPr>
        <p:spPr>
          <a:xfrm>
            <a:off x="1121759" y="937885"/>
            <a:ext cx="32031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It is too easy to make a mistake. Not efficient.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Not easy to call up earlier versions.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Source can be overwritten if not careful—and, yes, recovered in most cases.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Other options are available, but at a cost.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Free is not always better.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D2988-3495-6375-EB45-9F936F7E196D}"/>
              </a:ext>
            </a:extLst>
          </p:cNvPr>
          <p:cNvSpPr txBox="1"/>
          <p:nvPr/>
        </p:nvSpPr>
        <p:spPr>
          <a:xfrm>
            <a:off x="273665" y="2307772"/>
            <a:ext cx="38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11536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6496640-F25B-44EC-86B5-93A5FE578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45ACD8-7C50-4A66-BE95-3D047AA36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68BF61B-9271-4D1A-B5AE-3C3D81A4E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96CF4B-D9CC-4061-B98D-21834E5F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69CD36-CE1E-4D24-A42C-FF61E2309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80EA93-359A-4B7A-9AD2-0207F0FE4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1CDC62-D454-45CF-A494-3C28B63E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258A4-A785-450F-3461-C5405544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2762539"/>
            <a:ext cx="2856582" cy="18965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400" dirty="0">
                <a:solidFill>
                  <a:schemeClr val="bg1"/>
                </a:solidFill>
              </a:rPr>
              <a:t>What Did Do It For Me and Why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1" name="Text Placeholder 3">
            <a:extLst>
              <a:ext uri="{FF2B5EF4-FFF2-40B4-BE49-F238E27FC236}">
                <a16:creationId xmlns:a16="http://schemas.microsoft.com/office/drawing/2014/main" id="{1EF09636-07EE-37AB-F88C-A43B1605E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628909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67824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5BF1-4B69-FFFE-C5B6-CE292342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742" y="1282451"/>
            <a:ext cx="2664361" cy="190324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Oxygen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AE27C67-4BD7-5815-3D86-32DE56629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000980"/>
              </p:ext>
            </p:extLst>
          </p:nvPr>
        </p:nvGraphicFramePr>
        <p:xfrm>
          <a:off x="5120154" y="805818"/>
          <a:ext cx="5446278" cy="524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id="{4C8FDBB8-7F5B-57BA-3B6F-0A90635D4A97}"/>
              </a:ext>
            </a:extLst>
          </p:cNvPr>
          <p:cNvSpPr/>
          <p:nvPr/>
        </p:nvSpPr>
        <p:spPr>
          <a:xfrm>
            <a:off x="1477288" y="3309193"/>
            <a:ext cx="3015949" cy="2545491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33EE4-EC65-9C45-16FF-69910CE7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812" y="3733800"/>
            <a:ext cx="2120900" cy="171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26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40CE6CF2-FBD6-9AB2-ACAB-B2AC39A4D7F9}"/>
              </a:ext>
            </a:extLst>
          </p:cNvPr>
          <p:cNvSpPr/>
          <p:nvPr/>
        </p:nvSpPr>
        <p:spPr>
          <a:xfrm>
            <a:off x="4361936" y="511404"/>
            <a:ext cx="7004262" cy="5227795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74E5A-A998-75CE-0A0F-99C18BDE8DAB}"/>
              </a:ext>
            </a:extLst>
          </p:cNvPr>
          <p:cNvSpPr txBox="1"/>
          <p:nvPr/>
        </p:nvSpPr>
        <p:spPr>
          <a:xfrm>
            <a:off x="1078216" y="322566"/>
            <a:ext cx="320310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Organizes DITA resources in projects.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User can create templates.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More user friendly—terminology common.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Explicit about coding--if desired.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Easy creation of cross references.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Style guides and frameworks.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PC and Mac capable.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Not that expensive--$240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EC544-BF27-F681-A407-C2043E708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771" y="1129687"/>
            <a:ext cx="5937296" cy="3943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2F5AD-46A2-D4D4-8E9F-37F34C836192}"/>
              </a:ext>
            </a:extLst>
          </p:cNvPr>
          <p:cNvSpPr txBox="1"/>
          <p:nvPr/>
        </p:nvSpPr>
        <p:spPr>
          <a:xfrm>
            <a:off x="1262743" y="6204857"/>
            <a:ext cx="8294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If you are interested, this is one of a series that seemed quite good. https://</a:t>
            </a:r>
            <a:r>
              <a:rPr lang="en-US" sz="1200" dirty="0" err="1"/>
              <a:t>www.youtube.com</a:t>
            </a:r>
            <a:r>
              <a:rPr lang="en-US" sz="1200" dirty="0"/>
              <a:t>/</a:t>
            </a:r>
            <a:r>
              <a:rPr lang="en-US" sz="1200" dirty="0" err="1"/>
              <a:t>watch?v</a:t>
            </a:r>
            <a:r>
              <a:rPr lang="en-US" sz="1200" dirty="0"/>
              <a:t>=rs04iX_RdIk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62F5A-99A9-A484-1B78-63D767A9CA20}"/>
              </a:ext>
            </a:extLst>
          </p:cNvPr>
          <p:cNvSpPr txBox="1"/>
          <p:nvPr/>
        </p:nvSpPr>
        <p:spPr>
          <a:xfrm>
            <a:off x="273665" y="2264230"/>
            <a:ext cx="38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X</a:t>
            </a:r>
          </a:p>
          <a:p>
            <a:pPr algn="ctr"/>
            <a:r>
              <a:rPr lang="en-US" dirty="0"/>
              <a:t>Y</a:t>
            </a:r>
          </a:p>
          <a:p>
            <a:pPr algn="ctr"/>
            <a:r>
              <a:rPr lang="en-US" dirty="0"/>
              <a:t>G</a:t>
            </a:r>
          </a:p>
          <a:p>
            <a:pPr algn="ctr"/>
            <a:r>
              <a:rPr lang="en-US" dirty="0"/>
              <a:t>E</a:t>
            </a:r>
          </a:p>
          <a:p>
            <a:pPr algn="ctr"/>
            <a:r>
              <a:rPr lang="en-US" dirty="0"/>
              <a:t>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X</a:t>
            </a:r>
          </a:p>
          <a:p>
            <a:pPr algn="ctr"/>
            <a:r>
              <a:rPr lang="en-US" dirty="0"/>
              <a:t>M</a:t>
            </a:r>
          </a:p>
          <a:p>
            <a:pPr algn="ctr"/>
            <a:r>
              <a:rPr 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11552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5BF1-4B69-FFFE-C5B6-CE292342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742" y="1282451"/>
            <a:ext cx="2664361" cy="190324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InDesign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AE27C67-4BD7-5815-3D86-32DE56629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098241"/>
              </p:ext>
            </p:extLst>
          </p:nvPr>
        </p:nvGraphicFramePr>
        <p:xfrm>
          <a:off x="5120154" y="805818"/>
          <a:ext cx="5446278" cy="524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id="{4C8FDBB8-7F5B-57BA-3B6F-0A90635D4A97}"/>
              </a:ext>
            </a:extLst>
          </p:cNvPr>
          <p:cNvSpPr/>
          <p:nvPr/>
        </p:nvSpPr>
        <p:spPr>
          <a:xfrm>
            <a:off x="1477288" y="3309193"/>
            <a:ext cx="3015949" cy="2545491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95334-655B-D1C9-CAEE-899C376D5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062" y="3712029"/>
            <a:ext cx="2184400" cy="16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0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6">
            <a:extLst>
              <a:ext uri="{FF2B5EF4-FFF2-40B4-BE49-F238E27FC236}">
                <a16:creationId xmlns:a16="http://schemas.microsoft.com/office/drawing/2014/main" id="{6154BE3A-19AD-4209-ACDC-E7421A0C5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6" name="Picture 18">
            <a:extLst>
              <a:ext uri="{FF2B5EF4-FFF2-40B4-BE49-F238E27FC236}">
                <a16:creationId xmlns:a16="http://schemas.microsoft.com/office/drawing/2014/main" id="{29E6BE99-AC1F-4A9E-BE46-DE9019002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7" name="Rectangle 20">
            <a:extLst>
              <a:ext uri="{FF2B5EF4-FFF2-40B4-BE49-F238E27FC236}">
                <a16:creationId xmlns:a16="http://schemas.microsoft.com/office/drawing/2014/main" id="{99DC7DB1-F372-45D3-9BD0-B4F22977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22">
            <a:extLst>
              <a:ext uri="{FF2B5EF4-FFF2-40B4-BE49-F238E27FC236}">
                <a16:creationId xmlns:a16="http://schemas.microsoft.com/office/drawing/2014/main" id="{35D1E4A3-6609-48CA-8146-E933DB38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24">
            <a:extLst>
              <a:ext uri="{FF2B5EF4-FFF2-40B4-BE49-F238E27FC236}">
                <a16:creationId xmlns:a16="http://schemas.microsoft.com/office/drawing/2014/main" id="{73234D25-9D3C-4297-BC51-491BF04BE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26">
            <a:extLst>
              <a:ext uri="{FF2B5EF4-FFF2-40B4-BE49-F238E27FC236}">
                <a16:creationId xmlns:a16="http://schemas.microsoft.com/office/drawing/2014/main" id="{49D37543-ACEB-4F6B-975D-F0C8289FF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3A0325C0-6C6D-4981-90A1-72D8F77A6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62" name="Rectangle 30">
            <a:extLst>
              <a:ext uri="{FF2B5EF4-FFF2-40B4-BE49-F238E27FC236}">
                <a16:creationId xmlns:a16="http://schemas.microsoft.com/office/drawing/2014/main" id="{7F560CEF-CBAE-47AE-8D4A-2597A75D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32">
            <a:extLst>
              <a:ext uri="{FF2B5EF4-FFF2-40B4-BE49-F238E27FC236}">
                <a16:creationId xmlns:a16="http://schemas.microsoft.com/office/drawing/2014/main" id="{97739C89-BA1D-4F1C-9EC2-BC5B54626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4" name="Picture 34">
            <a:extLst>
              <a:ext uri="{FF2B5EF4-FFF2-40B4-BE49-F238E27FC236}">
                <a16:creationId xmlns:a16="http://schemas.microsoft.com/office/drawing/2014/main" id="{0EF1F952-187E-40D2-BEB0-ADBA46664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5" name="Rectangle 36">
            <a:extLst>
              <a:ext uri="{FF2B5EF4-FFF2-40B4-BE49-F238E27FC236}">
                <a16:creationId xmlns:a16="http://schemas.microsoft.com/office/drawing/2014/main" id="{A3D7F5C0-3F8C-4D16-AEE1-CDD4AC9E5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38">
            <a:extLst>
              <a:ext uri="{FF2B5EF4-FFF2-40B4-BE49-F238E27FC236}">
                <a16:creationId xmlns:a16="http://schemas.microsoft.com/office/drawing/2014/main" id="{7420A350-5A05-471A-A490-D5A20AB8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40">
            <a:extLst>
              <a:ext uri="{FF2B5EF4-FFF2-40B4-BE49-F238E27FC236}">
                <a16:creationId xmlns:a16="http://schemas.microsoft.com/office/drawing/2014/main" id="{1A5F023D-DC45-468D-98ED-116DD5E50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BB755-DD2F-3BEC-0695-3329613F448C}"/>
              </a:ext>
            </a:extLst>
          </p:cNvPr>
          <p:cNvSpPr txBox="1"/>
          <p:nvPr/>
        </p:nvSpPr>
        <p:spPr>
          <a:xfrm>
            <a:off x="1616707" y="326571"/>
            <a:ext cx="4322601" cy="612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4300" dirty="0"/>
              <a:t>For PCs and Macs.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43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4300" dirty="0"/>
              <a:t>Conditional Text Possible, and can create sets for automation; layers also possible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43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4300" dirty="0"/>
              <a:t>Powerful Design Capabilities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43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4300" dirty="0"/>
              <a:t>May be better suited to smaller companies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43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4300" dirty="0"/>
              <a:t>Focus is on high-quality and unique content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43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4300" dirty="0"/>
              <a:t>Not as powerful as FrameMaker for structured content. 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43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4300" dirty="0"/>
              <a:t>Good ability for collaboration through InCopy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43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4300" dirty="0"/>
              <a:t>Will produce extremely large documents—many textbooks are created in InDesign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43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4300" dirty="0"/>
              <a:t>Too easy to break links; not as powerful if there are many moving components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43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4300" dirty="0"/>
              <a:t>Budget Friendly; $240 a year.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7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700" dirty="0"/>
          </a:p>
        </p:txBody>
      </p:sp>
      <p:pic>
        <p:nvPicPr>
          <p:cNvPr id="10" name="Picture 9" descr="A picture containing text, newspaper, screenshot, outdoor&#10;&#10;Description automatically generated">
            <a:extLst>
              <a:ext uri="{FF2B5EF4-FFF2-40B4-BE49-F238E27FC236}">
                <a16:creationId xmlns:a16="http://schemas.microsoft.com/office/drawing/2014/main" id="{41685717-2BCC-CDF5-9949-4C3EBF678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45" r="2" b="2"/>
          <a:stretch/>
        </p:blipFill>
        <p:spPr>
          <a:xfrm>
            <a:off x="6751769" y="641207"/>
            <a:ext cx="1816357" cy="262195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12" name="Picture 11" descr="A close-up of an object&#10;&#10;Description automatically generated with medium confidence">
            <a:extLst>
              <a:ext uri="{FF2B5EF4-FFF2-40B4-BE49-F238E27FC236}">
                <a16:creationId xmlns:a16="http://schemas.microsoft.com/office/drawing/2014/main" id="{83910F40-1863-A41F-BF5B-9AD146E81E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37" r="5793" b="2"/>
          <a:stretch/>
        </p:blipFill>
        <p:spPr>
          <a:xfrm>
            <a:off x="8895572" y="641206"/>
            <a:ext cx="1849134" cy="262195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Picture 5" descr="A picture containing text, wheel, vehicle, newspaper&#10;&#10;Description automatically generated">
            <a:extLst>
              <a:ext uri="{FF2B5EF4-FFF2-40B4-BE49-F238E27FC236}">
                <a16:creationId xmlns:a16="http://schemas.microsoft.com/office/drawing/2014/main" id="{F69D0375-FA24-ED53-BE5D-F2B3241CD4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59" b="6"/>
          <a:stretch/>
        </p:blipFill>
        <p:spPr>
          <a:xfrm>
            <a:off x="6744091" y="3589517"/>
            <a:ext cx="1829746" cy="262343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BBDF779-2772-7231-D99D-20B45CE416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" b="513"/>
          <a:stretch/>
        </p:blipFill>
        <p:spPr>
          <a:xfrm>
            <a:off x="8895571" y="3590199"/>
            <a:ext cx="1850814" cy="26212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8" name="Rectangle 42">
            <a:extLst>
              <a:ext uri="{FF2B5EF4-FFF2-40B4-BE49-F238E27FC236}">
                <a16:creationId xmlns:a16="http://schemas.microsoft.com/office/drawing/2014/main" id="{B64358CE-44EA-4614-98A3-5B7FC416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EB3F1-2918-8562-6ACA-B6908300D879}"/>
              </a:ext>
            </a:extLst>
          </p:cNvPr>
          <p:cNvSpPr txBox="1"/>
          <p:nvPr/>
        </p:nvSpPr>
        <p:spPr>
          <a:xfrm>
            <a:off x="273665" y="2046515"/>
            <a:ext cx="38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</a:t>
            </a:r>
          </a:p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E</a:t>
            </a:r>
          </a:p>
          <a:p>
            <a:pPr algn="ctr"/>
            <a:r>
              <a:rPr lang="en-US" dirty="0"/>
              <a:t>S</a:t>
            </a:r>
          </a:p>
          <a:p>
            <a:pPr algn="ctr"/>
            <a:r>
              <a:rPr lang="en-US" dirty="0"/>
              <a:t>I</a:t>
            </a:r>
          </a:p>
          <a:p>
            <a:pPr algn="ctr"/>
            <a:r>
              <a:rPr lang="en-US" dirty="0"/>
              <a:t>G</a:t>
            </a:r>
          </a:p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5372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50C3-543B-31E8-FFC3-4B4B7CD7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1A7AC-5E63-F50B-9C8B-5BB0C3B28D5B}"/>
              </a:ext>
            </a:extLst>
          </p:cNvPr>
          <p:cNvSpPr txBox="1"/>
          <p:nvPr/>
        </p:nvSpPr>
        <p:spPr>
          <a:xfrm>
            <a:off x="2449396" y="1632857"/>
            <a:ext cx="81207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products/programs available to get materials out to users.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the project or the company that dictates which programs are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Companies don’t always use programs appropriate to projects due to cost and sometimes lack of will to update.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writing in the modern era is about writing, but less so than I expected. Understanding how to develop structured content is critical.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like or dislike any program—I just want whatever I use to have the ability to create the product in the most efficient (and easiest) way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of these programs require time to master, preferably time for which you are paid.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break </a:t>
            </a:r>
            <a:r>
              <a:rPr lang="en-US" dirty="0" err="1"/>
              <a:t>Github</a:t>
            </a:r>
            <a:r>
              <a:rPr lang="en-US" dirty="0"/>
              <a:t>, but Zoe can save you. ; - 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7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5">
            <a:extLst>
              <a:ext uri="{FF2B5EF4-FFF2-40B4-BE49-F238E27FC236}">
                <a16:creationId xmlns:a16="http://schemas.microsoft.com/office/drawing/2014/main" id="{EB5BF35E-AB97-4CFB-9DC2-43B638C18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5" name="Picture 27">
            <a:extLst>
              <a:ext uri="{FF2B5EF4-FFF2-40B4-BE49-F238E27FC236}">
                <a16:creationId xmlns:a16="http://schemas.microsoft.com/office/drawing/2014/main" id="{0706F57B-7F62-49EF-9B23-B0BDF0C31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6" name="Rectangle 29">
            <a:extLst>
              <a:ext uri="{FF2B5EF4-FFF2-40B4-BE49-F238E27FC236}">
                <a16:creationId xmlns:a16="http://schemas.microsoft.com/office/drawing/2014/main" id="{D3B78202-005C-497D-8A4B-C001345A4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5B871B25-98AE-4AEC-87DE-2FA17CF8C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33">
            <a:extLst>
              <a:ext uri="{FF2B5EF4-FFF2-40B4-BE49-F238E27FC236}">
                <a16:creationId xmlns:a16="http://schemas.microsoft.com/office/drawing/2014/main" id="{8A0F0AD9-C262-4256-B713-D5BF2AAC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35">
            <a:extLst>
              <a:ext uri="{FF2B5EF4-FFF2-40B4-BE49-F238E27FC236}">
                <a16:creationId xmlns:a16="http://schemas.microsoft.com/office/drawing/2014/main" id="{4578B44C-A14C-4022-B8F8-6018F9836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TextBox 37">
            <a:extLst>
              <a:ext uri="{FF2B5EF4-FFF2-40B4-BE49-F238E27FC236}">
                <a16:creationId xmlns:a16="http://schemas.microsoft.com/office/drawing/2014/main" id="{FD81DFD4-3A2D-469D-8ACE-C1E55D890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61" name="Rectangle 39">
            <a:extLst>
              <a:ext uri="{FF2B5EF4-FFF2-40B4-BE49-F238E27FC236}">
                <a16:creationId xmlns:a16="http://schemas.microsoft.com/office/drawing/2014/main" id="{4F18B6E7-E46E-4BEB-8693-691673AA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876593C4-A07A-8A22-4B67-42D9D7C77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197" r="-1" b="1453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pic>
        <p:nvPicPr>
          <p:cNvPr id="62" name="Picture 41">
            <a:extLst>
              <a:ext uri="{FF2B5EF4-FFF2-40B4-BE49-F238E27FC236}">
                <a16:creationId xmlns:a16="http://schemas.microsoft.com/office/drawing/2014/main" id="{744AC4D1-27E1-4BE2-A5AC-BBE6CC0F6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63" name="Picture 43">
            <a:extLst>
              <a:ext uri="{FF2B5EF4-FFF2-40B4-BE49-F238E27FC236}">
                <a16:creationId xmlns:a16="http://schemas.microsoft.com/office/drawing/2014/main" id="{76E98EA8-6944-48D9-B8BF-6305BAB9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4" name="Rectangle 45">
            <a:extLst>
              <a:ext uri="{FF2B5EF4-FFF2-40B4-BE49-F238E27FC236}">
                <a16:creationId xmlns:a16="http://schemas.microsoft.com/office/drawing/2014/main" id="{9B5BD72C-3F16-44E8-B666-5A3572EEA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7">
            <a:extLst>
              <a:ext uri="{FF2B5EF4-FFF2-40B4-BE49-F238E27FC236}">
                <a16:creationId xmlns:a16="http://schemas.microsoft.com/office/drawing/2014/main" id="{59B2B2C6-931D-4130-8D44-388723C5F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49">
            <a:extLst>
              <a:ext uri="{FF2B5EF4-FFF2-40B4-BE49-F238E27FC236}">
                <a16:creationId xmlns:a16="http://schemas.microsoft.com/office/drawing/2014/main" id="{CEE2B0E2-749E-44CF-B2EF-8740B6B50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72A1B-B133-318E-A9A9-6B498958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59895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Philosophy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B2A8-4628-D149-B271-4F90775D3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908" y="2268786"/>
            <a:ext cx="2504792" cy="1160213"/>
          </a:xfrm>
        </p:spPr>
        <p:txBody>
          <a:bodyPr vert="horz" lIns="91440" tIns="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sz="1600" dirty="0"/>
              <a:t>Technical Writing</a:t>
            </a:r>
          </a:p>
        </p:txBody>
      </p:sp>
      <p:sp>
        <p:nvSpPr>
          <p:cNvPr id="67" name="Rectangle 51">
            <a:extLst>
              <a:ext uri="{FF2B5EF4-FFF2-40B4-BE49-F238E27FC236}">
                <a16:creationId xmlns:a16="http://schemas.microsoft.com/office/drawing/2014/main" id="{E04A155B-01F4-4C31-8032-D727D2C97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6BD89-2B83-2C69-0944-C3E84F827E97}"/>
              </a:ext>
            </a:extLst>
          </p:cNvPr>
          <p:cNvSpPr txBox="1"/>
          <p:nvPr/>
        </p:nvSpPr>
        <p:spPr>
          <a:xfrm>
            <a:off x="6520543" y="2819405"/>
            <a:ext cx="453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If I need to use it to create a product, I will learn it. </a:t>
            </a:r>
          </a:p>
        </p:txBody>
      </p:sp>
    </p:spTree>
    <p:extLst>
      <p:ext uri="{BB962C8B-B14F-4D97-AF65-F5344CB8AC3E}">
        <p14:creationId xmlns:p14="http://schemas.microsoft.com/office/powerpoint/2010/main" val="5410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FBCE-2BC1-B212-7F8D-79C6866A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Technical Writing vs. Textbook Publishing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4964C-EB8F-539A-A371-63D848E73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61931-DD67-5DB7-5A65-92211A176F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Manuals to Instruct</a:t>
            </a:r>
          </a:p>
          <a:p>
            <a:r>
              <a:rPr lang="en-US" dirty="0"/>
              <a:t>Different Formats</a:t>
            </a:r>
          </a:p>
          <a:p>
            <a:r>
              <a:rPr lang="en-US" dirty="0"/>
              <a:t>Some Common Tools</a:t>
            </a:r>
          </a:p>
          <a:p>
            <a:r>
              <a:rPr lang="en-US" dirty="0"/>
              <a:t>Need to Address Audiences</a:t>
            </a:r>
          </a:p>
          <a:p>
            <a:r>
              <a:rPr lang="en-US" dirty="0"/>
              <a:t>Documentation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53E31E-DC80-6B87-ED15-21E6A01AB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B4D89-5C7E-F1E4-12A7-27C1E064E9C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Degree of Data Manipulation</a:t>
            </a:r>
          </a:p>
          <a:p>
            <a:r>
              <a:rPr lang="en-US" dirty="0"/>
              <a:t>Number of Audiences</a:t>
            </a:r>
          </a:p>
          <a:p>
            <a:r>
              <a:rPr lang="en-US" dirty="0"/>
              <a:t>Level of Automation</a:t>
            </a:r>
          </a:p>
          <a:p>
            <a:r>
              <a:rPr lang="en-US" dirty="0"/>
              <a:t>Focus on Content</a:t>
            </a:r>
          </a:p>
          <a:p>
            <a:r>
              <a:rPr lang="en-US" dirty="0"/>
              <a:t>Design and 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C9CA5-00B5-D915-F3EB-DA6E4507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Did I Learn? 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3DAB41-739B-1590-4C59-C50D81E29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358596"/>
              </p:ext>
            </p:extLst>
          </p:nvPr>
        </p:nvGraphicFramePr>
        <p:xfrm>
          <a:off x="2611807" y="2367883"/>
          <a:ext cx="7958331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370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6496640-F25B-44EC-86B5-93A5FE578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45ACD8-7C50-4A66-BE95-3D047AA36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68BF61B-9271-4D1A-B5AE-3C3D81A4E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96CF4B-D9CC-4061-B98D-21834E5F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69CD36-CE1E-4D24-A42C-FF61E2309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80EA93-359A-4B7A-9AD2-0207F0FE4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1CDC62-D454-45CF-A494-3C28B63E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258A4-A785-450F-3461-C5405544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2675454"/>
            <a:ext cx="2856582" cy="1853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400" dirty="0">
                <a:solidFill>
                  <a:schemeClr val="bg1"/>
                </a:solidFill>
              </a:rPr>
              <a:t>What Didn’t Do It For Me and Why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1" name="Text Placeholder 3">
            <a:extLst>
              <a:ext uri="{FF2B5EF4-FFF2-40B4-BE49-F238E27FC236}">
                <a16:creationId xmlns:a16="http://schemas.microsoft.com/office/drawing/2014/main" id="{1EF09636-07EE-37AB-F88C-A43B1605E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1128410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25556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5BF1-4B69-FFFE-C5B6-CE292342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FrameMaker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AE27C67-4BD7-5815-3D86-32DE56629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600284"/>
              </p:ext>
            </p:extLst>
          </p:nvPr>
        </p:nvGraphicFramePr>
        <p:xfrm>
          <a:off x="5120154" y="805818"/>
          <a:ext cx="5446278" cy="524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id="{4C8FDBB8-7F5B-57BA-3B6F-0A90635D4A97}"/>
              </a:ext>
            </a:extLst>
          </p:cNvPr>
          <p:cNvSpPr/>
          <p:nvPr/>
        </p:nvSpPr>
        <p:spPr>
          <a:xfrm>
            <a:off x="1477288" y="3309193"/>
            <a:ext cx="3015949" cy="2545491"/>
          </a:xfrm>
          <a:prstGeom prst="fram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black square with orange letters&#10;&#10;Description automatically generated with low confidence">
            <a:extLst>
              <a:ext uri="{FF2B5EF4-FFF2-40B4-BE49-F238E27FC236}">
                <a16:creationId xmlns:a16="http://schemas.microsoft.com/office/drawing/2014/main" id="{85DF4301-9142-E337-1AD6-C912376989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75" t="9511" r="4991" b="7542"/>
          <a:stretch/>
        </p:blipFill>
        <p:spPr>
          <a:xfrm>
            <a:off x="2190131" y="3925955"/>
            <a:ext cx="1590261" cy="13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8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14AB2A45-D4FC-248E-4C65-516CA0B8CA8A}"/>
              </a:ext>
            </a:extLst>
          </p:cNvPr>
          <p:cNvSpPr/>
          <p:nvPr/>
        </p:nvSpPr>
        <p:spPr>
          <a:xfrm>
            <a:off x="4291823" y="1136910"/>
            <a:ext cx="7064037" cy="4801314"/>
          </a:xfrm>
          <a:prstGeom prst="fram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B427B5-4356-B775-D413-84DBFFC88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8"/>
          <a:stretch/>
        </p:blipFill>
        <p:spPr>
          <a:xfrm>
            <a:off x="4790107" y="1641094"/>
            <a:ext cx="6067468" cy="3792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6286A8-728C-5869-F96F-2490A03A34FA}"/>
              </a:ext>
            </a:extLst>
          </p:cNvPr>
          <p:cNvSpPr txBox="1"/>
          <p:nvPr/>
        </p:nvSpPr>
        <p:spPr>
          <a:xfrm>
            <a:off x="1061213" y="1295667"/>
            <a:ext cx="28969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Interface is complex.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Book and file arrangement makes sense; but seems confusing when working across documents.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Master pages are not as easily produced as in InDesign.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Style sheets are understandable and </a:t>
            </a:r>
            <a:br>
              <a:rPr lang="en-US" dirty="0"/>
            </a:br>
            <a:r>
              <a:rPr lang="en-US" dirty="0"/>
              <a:t>easily applied.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$40 dollars a month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7B6B2-535A-B009-3E82-67C3A3CA2B75}"/>
              </a:ext>
            </a:extLst>
          </p:cNvPr>
          <p:cNvSpPr txBox="1"/>
          <p:nvPr/>
        </p:nvSpPr>
        <p:spPr>
          <a:xfrm>
            <a:off x="273665" y="2046515"/>
            <a:ext cx="38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FRAMEMAKER</a:t>
            </a:r>
          </a:p>
        </p:txBody>
      </p:sp>
    </p:spTree>
    <p:extLst>
      <p:ext uri="{BB962C8B-B14F-4D97-AF65-F5344CB8AC3E}">
        <p14:creationId xmlns:p14="http://schemas.microsoft.com/office/powerpoint/2010/main" val="11353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5BF1-4B69-FFFE-C5B6-CE292342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MadCap</a:t>
            </a:r>
            <a:r>
              <a:rPr lang="en-US" dirty="0"/>
              <a:t> Flare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AE27C67-4BD7-5815-3D86-32DE56629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68065"/>
              </p:ext>
            </p:extLst>
          </p:nvPr>
        </p:nvGraphicFramePr>
        <p:xfrm>
          <a:off x="5120154" y="805818"/>
          <a:ext cx="5446278" cy="524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id="{4C8FDBB8-7F5B-57BA-3B6F-0A90635D4A97}"/>
              </a:ext>
            </a:extLst>
          </p:cNvPr>
          <p:cNvSpPr/>
          <p:nvPr/>
        </p:nvSpPr>
        <p:spPr>
          <a:xfrm>
            <a:off x="1477288" y="3309193"/>
            <a:ext cx="3015949" cy="2545491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text, graphic design, graphics, logo&#10;&#10;Description automatically generated">
            <a:extLst>
              <a:ext uri="{FF2B5EF4-FFF2-40B4-BE49-F238E27FC236}">
                <a16:creationId xmlns:a16="http://schemas.microsoft.com/office/drawing/2014/main" id="{9A448EA7-AF01-9D32-0861-9A47A1585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176" y="3797284"/>
            <a:ext cx="1707599" cy="16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0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A08A6F-C28D-4C68-9627-9B83F062F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DAD309-1212-498F-ABAD-388FFD322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297EF4-1A36-4B32-9046-62BAFD8D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E80C9D3-581D-4F94-9602-B6B708C1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3CD99E0-8BF7-406D-BD54-3DBF9156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D71877-3E29-46BA-8102-BA51BAC20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8E12A96-2B78-465B-A2B8-A8E9DD711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8033E9E-E33E-4351-9B15-A35E144A7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47C71A-EFE6-464E-A6BC-2B97788D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92AEA9-20BC-18B7-9DFB-A1BA2B5BC3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53" r="6263" b="3"/>
          <a:stretch/>
        </p:blipFill>
        <p:spPr>
          <a:xfrm>
            <a:off x="1659297" y="644472"/>
            <a:ext cx="3781046" cy="2621275"/>
          </a:xfrm>
          <a:prstGeom prst="rect">
            <a:avLst/>
          </a:prstGeom>
          <a:ln>
            <a:solidFill>
              <a:srgbClr val="92D050"/>
            </a:soli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E3C16B-2D4F-6FEE-A790-0E064E4C93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" r="25536" b="3"/>
          <a:stretch/>
        </p:blipFill>
        <p:spPr>
          <a:xfrm>
            <a:off x="1659297" y="3590198"/>
            <a:ext cx="3781046" cy="2621275"/>
          </a:xfrm>
          <a:prstGeom prst="rect">
            <a:avLst/>
          </a:prstGeom>
          <a:ln>
            <a:solidFill>
              <a:srgbClr val="92D050"/>
            </a:soli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BB755-DD2F-3BEC-0695-3329613F448C}"/>
              </a:ext>
            </a:extLst>
          </p:cNvPr>
          <p:cNvSpPr txBox="1"/>
          <p:nvPr/>
        </p:nvSpPr>
        <p:spPr>
          <a:xfrm>
            <a:off x="6404351" y="494270"/>
            <a:ext cx="4168378" cy="580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Only for PCs.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Conditional Text Easy to Create and Apply 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Not Intuitive or Drag and Drop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Build Feature Not Obvious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Content Seems Secondary to Organization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Most Likely to Continue Playing With This Program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Expensive--$182 per month!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976FD44-391B-4243-8035-CEE0AB03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892D4-2A61-4D4D-FB84-686A7D53FEA9}"/>
              </a:ext>
            </a:extLst>
          </p:cNvPr>
          <p:cNvSpPr txBox="1"/>
          <p:nvPr/>
        </p:nvSpPr>
        <p:spPr>
          <a:xfrm>
            <a:off x="273665" y="2046515"/>
            <a:ext cx="38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MADCAP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FLARE</a:t>
            </a:r>
          </a:p>
        </p:txBody>
      </p:sp>
    </p:spTree>
    <p:extLst>
      <p:ext uri="{BB962C8B-B14F-4D97-AF65-F5344CB8AC3E}">
        <p14:creationId xmlns:p14="http://schemas.microsoft.com/office/powerpoint/2010/main" val="321380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C2D1F"/>
      </a:dk2>
      <a:lt2>
        <a:srgbClr val="FAF2C5"/>
      </a:lt2>
      <a:accent1>
        <a:srgbClr val="EA9736"/>
      </a:accent1>
      <a:accent2>
        <a:srgbClr val="EACF56"/>
      </a:accent2>
      <a:accent3>
        <a:srgbClr val="77D4D6"/>
      </a:accent3>
      <a:accent4>
        <a:srgbClr val="54AFDC"/>
      </a:accent4>
      <a:accent5>
        <a:srgbClr val="88C363"/>
      </a:accent5>
      <a:accent6>
        <a:srgbClr val="D9D899"/>
      </a:accent6>
      <a:hlink>
        <a:srgbClr val="A7A574"/>
      </a:hlink>
      <a:folHlink>
        <a:srgbClr val="8B887A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9B359FC9-1E88-4883-B31D-CCECAE2A7B3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{5200A1F7-06C4-BC47-B825-C76FF6A4D66E}tf16401378</Template>
  <TotalTime>720</TotalTime>
  <Words>651</Words>
  <Application>Microsoft Macintosh PowerPoint</Application>
  <PresentationFormat>Widescreen</PresentationFormat>
  <Paragraphs>158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MS Shell Dlg 2</vt:lpstr>
      <vt:lpstr>Wingdings</vt:lpstr>
      <vt:lpstr>Wingdings 3</vt:lpstr>
      <vt:lpstr>Madison</vt:lpstr>
      <vt:lpstr>MCC  Technical Writing 2023</vt:lpstr>
      <vt:lpstr>Philosophy </vt:lpstr>
      <vt:lpstr>Technical Writing vs. Textbook Publishing</vt:lpstr>
      <vt:lpstr>What Did I Learn? </vt:lpstr>
      <vt:lpstr>What Didn’t Do It For Me and Why</vt:lpstr>
      <vt:lpstr> FrameMaker</vt:lpstr>
      <vt:lpstr>PowerPoint Presentation</vt:lpstr>
      <vt:lpstr> MadCap Flare</vt:lpstr>
      <vt:lpstr>PowerPoint Presentation</vt:lpstr>
      <vt:lpstr> GitHub</vt:lpstr>
      <vt:lpstr>PowerPoint Presentation</vt:lpstr>
      <vt:lpstr>What Did Do It For Me and Why</vt:lpstr>
      <vt:lpstr> Oxygen</vt:lpstr>
      <vt:lpstr>PowerPoint Presentation</vt:lpstr>
      <vt:lpstr> InDesign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MCC  Technical Writing 2023</dc:title>
  <dc:creator>Melinda Hobausz</dc:creator>
  <cp:lastModifiedBy>Melinda Hobausz</cp:lastModifiedBy>
  <cp:revision>12</cp:revision>
  <dcterms:created xsi:type="dcterms:W3CDTF">2023-05-10T12:29:12Z</dcterms:created>
  <dcterms:modified xsi:type="dcterms:W3CDTF">2023-05-11T14:00:04Z</dcterms:modified>
</cp:coreProperties>
</file>